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310" r:id="rId2"/>
    <p:sldId id="256" r:id="rId3"/>
    <p:sldId id="257" r:id="rId4"/>
    <p:sldId id="259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3" r:id="rId16"/>
    <p:sldId id="314" r:id="rId17"/>
    <p:sldId id="31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9" r:id="rId30"/>
    <p:sldId id="330" r:id="rId31"/>
    <p:sldId id="331" r:id="rId32"/>
    <p:sldId id="332" r:id="rId33"/>
    <p:sldId id="333" r:id="rId34"/>
    <p:sldId id="334" r:id="rId35"/>
    <p:sldId id="281" r:id="rId36"/>
    <p:sldId id="328" r:id="rId37"/>
    <p:sldId id="327" r:id="rId3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0"/>
    </p:embeddedFont>
    <p:embeddedFont>
      <p:font typeface="Calibri" panose="020F0502020204030204" pitchFamily="34" charset="0"/>
      <p:regular r:id="rId41"/>
      <p:bold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D2F"/>
    <a:srgbClr val="E4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4EE1B-FD30-4E86-BF7F-F3D705E8F019}">
  <a:tblStyle styleId="{5904EE1B-FD30-4E86-BF7F-F3D705E8F0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996c5d0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996c5d0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5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696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06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781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35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903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51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27882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4173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13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" name="Google Shape;36;p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" name="Google Shape;51;p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1203600"/>
            <a:ext cx="51903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8" name="Google Shape;58;p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3;p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8" name="Google Shape;98;p3"/>
          <p:cNvSpPr/>
          <p:nvPr/>
        </p:nvSpPr>
        <p:spPr>
          <a:xfrm rot="-1028688">
            <a:off x="5415649" y="3225092"/>
            <a:ext cx="5240481" cy="2748671"/>
          </a:xfrm>
          <a:custGeom>
            <a:avLst/>
            <a:gdLst/>
            <a:ahLst/>
            <a:cxnLst/>
            <a:rect l="l" t="t" r="r" b="b"/>
            <a:pathLst>
              <a:path w="97358" h="51065" extrusionOk="0">
                <a:moveTo>
                  <a:pt x="90580" y="33071"/>
                </a:moveTo>
                <a:cubicBezTo>
                  <a:pt x="93923" y="29180"/>
                  <a:pt x="97358" y="21429"/>
                  <a:pt x="94349" y="16596"/>
                </a:cubicBezTo>
                <a:cubicBezTo>
                  <a:pt x="90184" y="9848"/>
                  <a:pt x="79971" y="8633"/>
                  <a:pt x="73072" y="10912"/>
                </a:cubicBezTo>
                <a:cubicBezTo>
                  <a:pt x="67874" y="12614"/>
                  <a:pt x="62950" y="16383"/>
                  <a:pt x="57509" y="15684"/>
                </a:cubicBezTo>
                <a:cubicBezTo>
                  <a:pt x="49454" y="14651"/>
                  <a:pt x="45533" y="4742"/>
                  <a:pt x="37965" y="1854"/>
                </a:cubicBezTo>
                <a:cubicBezTo>
                  <a:pt x="33101" y="0"/>
                  <a:pt x="27113" y="1642"/>
                  <a:pt x="23861" y="5684"/>
                </a:cubicBezTo>
                <a:cubicBezTo>
                  <a:pt x="21581" y="8541"/>
                  <a:pt x="20517" y="12493"/>
                  <a:pt x="17478" y="14560"/>
                </a:cubicBezTo>
                <a:cubicBezTo>
                  <a:pt x="15502" y="15867"/>
                  <a:pt x="13040" y="16231"/>
                  <a:pt x="10760" y="16900"/>
                </a:cubicBezTo>
                <a:cubicBezTo>
                  <a:pt x="5806" y="18450"/>
                  <a:pt x="213" y="23253"/>
                  <a:pt x="92" y="28420"/>
                </a:cubicBezTo>
                <a:cubicBezTo>
                  <a:pt x="0" y="31946"/>
                  <a:pt x="2371" y="36262"/>
                  <a:pt x="4712" y="38481"/>
                </a:cubicBezTo>
                <a:cubicBezTo>
                  <a:pt x="7083" y="40730"/>
                  <a:pt x="10031" y="42250"/>
                  <a:pt x="13040" y="43588"/>
                </a:cubicBezTo>
                <a:cubicBezTo>
                  <a:pt x="29636" y="51065"/>
                  <a:pt x="48421" y="51004"/>
                  <a:pt x="66780" y="46566"/>
                </a:cubicBezTo>
                <a:cubicBezTo>
                  <a:pt x="66719" y="46536"/>
                  <a:pt x="81674" y="43496"/>
                  <a:pt x="90580" y="3307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-941475" y="3333749"/>
            <a:ext cx="4643175" cy="2740727"/>
          </a:xfrm>
          <a:custGeom>
            <a:avLst/>
            <a:gdLst/>
            <a:ahLst/>
            <a:cxnLst/>
            <a:rect l="l" t="t" r="r" b="b"/>
            <a:pathLst>
              <a:path w="98665" h="58239" extrusionOk="0">
                <a:moveTo>
                  <a:pt x="3800" y="23587"/>
                </a:moveTo>
                <a:cubicBezTo>
                  <a:pt x="1459" y="18785"/>
                  <a:pt x="0" y="9909"/>
                  <a:pt x="4377" y="5776"/>
                </a:cubicBezTo>
                <a:cubicBezTo>
                  <a:pt x="10456" y="1"/>
                  <a:pt x="21125" y="1490"/>
                  <a:pt x="27630" y="5654"/>
                </a:cubicBezTo>
                <a:cubicBezTo>
                  <a:pt x="32493" y="8815"/>
                  <a:pt x="36475" y="13952"/>
                  <a:pt x="42220" y="14712"/>
                </a:cubicBezTo>
                <a:cubicBezTo>
                  <a:pt x="50700" y="15806"/>
                  <a:pt x="57326" y="6779"/>
                  <a:pt x="65837" y="5806"/>
                </a:cubicBezTo>
                <a:cubicBezTo>
                  <a:pt x="71309" y="5198"/>
                  <a:pt x="76993" y="8481"/>
                  <a:pt x="79211" y="13496"/>
                </a:cubicBezTo>
                <a:cubicBezTo>
                  <a:pt x="80792" y="17022"/>
                  <a:pt x="80822" y="21308"/>
                  <a:pt x="83376" y="24256"/>
                </a:cubicBezTo>
                <a:cubicBezTo>
                  <a:pt x="84987" y="26141"/>
                  <a:pt x="87479" y="27144"/>
                  <a:pt x="89607" y="28451"/>
                </a:cubicBezTo>
                <a:cubicBezTo>
                  <a:pt x="94227" y="31338"/>
                  <a:pt x="98665" y="37721"/>
                  <a:pt x="97418" y="43041"/>
                </a:cubicBezTo>
                <a:cubicBezTo>
                  <a:pt x="96537" y="46658"/>
                  <a:pt x="93011" y="50427"/>
                  <a:pt x="90002" y="52099"/>
                </a:cubicBezTo>
                <a:cubicBezTo>
                  <a:pt x="87023" y="53770"/>
                  <a:pt x="83588" y="54500"/>
                  <a:pt x="80184" y="55047"/>
                </a:cubicBezTo>
                <a:cubicBezTo>
                  <a:pt x="61248" y="58238"/>
                  <a:pt x="42129" y="53162"/>
                  <a:pt x="24560" y="43740"/>
                </a:cubicBezTo>
                <a:cubicBezTo>
                  <a:pt x="24499" y="43740"/>
                  <a:pt x="10122" y="36658"/>
                  <a:pt x="3800" y="235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1600" y="2533730"/>
            <a:ext cx="2800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>
            <a:off x="3290700" y="3475405"/>
            <a:ext cx="256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201" name="Google Shape;201;p6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6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6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6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6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6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6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6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6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6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6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6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6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6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6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6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6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6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6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6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6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6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6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6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6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6" name="Google Shape;226;p6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227" name="Google Shape;227;p6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6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6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6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6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6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6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6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6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6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6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6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6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6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6"/>
          <p:cNvSpPr/>
          <p:nvPr/>
        </p:nvSpPr>
        <p:spPr>
          <a:xfrm rot="-6983311">
            <a:off x="6708816" y="-1257427"/>
            <a:ext cx="2142024" cy="2743446"/>
          </a:xfrm>
          <a:custGeom>
            <a:avLst/>
            <a:gdLst/>
            <a:ahLst/>
            <a:cxnLst/>
            <a:rect l="l" t="t" r="r" b="b"/>
            <a:pathLst>
              <a:path w="61491" h="78756" extrusionOk="0">
                <a:moveTo>
                  <a:pt x="59728" y="11612"/>
                </a:moveTo>
                <a:cubicBezTo>
                  <a:pt x="59697" y="10822"/>
                  <a:pt x="59576" y="10031"/>
                  <a:pt x="59394" y="9271"/>
                </a:cubicBezTo>
                <a:cubicBezTo>
                  <a:pt x="58451" y="5624"/>
                  <a:pt x="55776" y="2402"/>
                  <a:pt x="52220" y="1338"/>
                </a:cubicBezTo>
                <a:cubicBezTo>
                  <a:pt x="47630" y="1"/>
                  <a:pt x="42645" y="2432"/>
                  <a:pt x="39484" y="6049"/>
                </a:cubicBezTo>
                <a:cubicBezTo>
                  <a:pt x="36323" y="9636"/>
                  <a:pt x="34651" y="14196"/>
                  <a:pt x="32828" y="18664"/>
                </a:cubicBezTo>
                <a:cubicBezTo>
                  <a:pt x="31065" y="23071"/>
                  <a:pt x="28967" y="27570"/>
                  <a:pt x="25320" y="30700"/>
                </a:cubicBezTo>
                <a:cubicBezTo>
                  <a:pt x="20973" y="34378"/>
                  <a:pt x="15046" y="35594"/>
                  <a:pt x="10548" y="39059"/>
                </a:cubicBezTo>
                <a:cubicBezTo>
                  <a:pt x="4013" y="44074"/>
                  <a:pt x="0" y="53710"/>
                  <a:pt x="2432" y="61582"/>
                </a:cubicBezTo>
                <a:cubicBezTo>
                  <a:pt x="4772" y="68999"/>
                  <a:pt x="11064" y="78209"/>
                  <a:pt x="21338" y="78543"/>
                </a:cubicBezTo>
                <a:cubicBezTo>
                  <a:pt x="28967" y="78756"/>
                  <a:pt x="40639" y="75564"/>
                  <a:pt x="44226" y="69819"/>
                </a:cubicBezTo>
                <a:cubicBezTo>
                  <a:pt x="44287" y="69789"/>
                  <a:pt x="61491" y="54226"/>
                  <a:pt x="59728" y="1161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-639975" y="4290275"/>
            <a:ext cx="1487019" cy="1488653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49" name="Google Shape;949;p2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50" name="Google Shape;950;p2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2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2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2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2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5" name="Google Shape;975;p2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76" name="Google Shape;976;p2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2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2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2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90" name="Google Shape;990;p23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3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4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94" name="Google Shape;994;p24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95" name="Google Shape;995;p24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24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24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24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24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24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24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24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24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4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4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4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4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4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4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4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4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4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4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4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24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4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4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24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0" name="Google Shape;1020;p24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1021" name="Google Shape;1021;p24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24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4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4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4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4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4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4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4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4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4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4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4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4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5" name="Google Shape;1035;p24"/>
          <p:cNvSpPr/>
          <p:nvPr/>
        </p:nvSpPr>
        <p:spPr>
          <a:xfrm rot="10800000" flipH="1">
            <a:off x="-95250" y="3809550"/>
            <a:ext cx="1746180" cy="142286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 rot="627001">
            <a:off x="7904813" y="-547504"/>
            <a:ext cx="2111177" cy="2833658"/>
          </a:xfrm>
          <a:custGeom>
            <a:avLst/>
            <a:gdLst/>
            <a:ahLst/>
            <a:cxnLst/>
            <a:rect l="l" t="t" r="r" b="b"/>
            <a:pathLst>
              <a:path w="75230" h="100975" extrusionOk="0">
                <a:moveTo>
                  <a:pt x="70914" y="86506"/>
                </a:moveTo>
                <a:cubicBezTo>
                  <a:pt x="69363" y="92160"/>
                  <a:pt x="64166" y="100427"/>
                  <a:pt x="57600" y="100671"/>
                </a:cubicBezTo>
                <a:cubicBezTo>
                  <a:pt x="48421" y="100975"/>
                  <a:pt x="40731" y="92069"/>
                  <a:pt x="38451" y="83953"/>
                </a:cubicBezTo>
                <a:cubicBezTo>
                  <a:pt x="36718" y="77874"/>
                  <a:pt x="37174" y="70761"/>
                  <a:pt x="33010" y="65959"/>
                </a:cubicBezTo>
                <a:cubicBezTo>
                  <a:pt x="26840" y="58937"/>
                  <a:pt x="14894" y="61521"/>
                  <a:pt x="7204" y="56171"/>
                </a:cubicBezTo>
                <a:cubicBezTo>
                  <a:pt x="2311" y="52706"/>
                  <a:pt x="0" y="45959"/>
                  <a:pt x="1824" y="40214"/>
                </a:cubicBezTo>
                <a:cubicBezTo>
                  <a:pt x="3101" y="36171"/>
                  <a:pt x="6140" y="32645"/>
                  <a:pt x="6171" y="28420"/>
                </a:cubicBezTo>
                <a:cubicBezTo>
                  <a:pt x="6232" y="25685"/>
                  <a:pt x="4925" y="23101"/>
                  <a:pt x="4134" y="20487"/>
                </a:cubicBezTo>
                <a:cubicBezTo>
                  <a:pt x="2432" y="14742"/>
                  <a:pt x="3405" y="6323"/>
                  <a:pt x="8268" y="2858"/>
                </a:cubicBezTo>
                <a:cubicBezTo>
                  <a:pt x="11581" y="517"/>
                  <a:pt x="17204" y="0"/>
                  <a:pt x="20882" y="821"/>
                </a:cubicBezTo>
                <a:cubicBezTo>
                  <a:pt x="24530" y="1642"/>
                  <a:pt x="27873" y="3496"/>
                  <a:pt x="31065" y="5472"/>
                </a:cubicBezTo>
                <a:cubicBezTo>
                  <a:pt x="48998" y="16566"/>
                  <a:pt x="60974" y="34591"/>
                  <a:pt x="68543" y="54986"/>
                </a:cubicBezTo>
                <a:cubicBezTo>
                  <a:pt x="68543" y="54986"/>
                  <a:pt x="75230" y="71217"/>
                  <a:pt x="70914" y="86506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2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01" name="Google Shape;901;p2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02" name="Google Shape;902;p2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" name="Google Shape;903;p2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" name="Google Shape;916;p2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7" name="Google Shape;917;p2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2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2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2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2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2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2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2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2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" name="Google Shape;927;p2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28" name="Google Shape;928;p2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2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2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" name="Google Shape;931;p2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2" name="Google Shape;932;p2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3" name="Google Shape;933;p2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4" name="Google Shape;934;p2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5" name="Google Shape;935;p2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6" name="Google Shape;936;p2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7" name="Google Shape;937;p2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8" name="Google Shape;938;p2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9" name="Google Shape;939;p2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2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1" name="Google Shape;941;p2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2" name="Google Shape;942;p2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2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22"/>
          <p:cNvSpPr txBox="1">
            <a:spLocks noGrp="1"/>
          </p:cNvSpPr>
          <p:nvPr>
            <p:ph type="title"/>
          </p:nvPr>
        </p:nvSpPr>
        <p:spPr>
          <a:xfrm>
            <a:off x="711149" y="679325"/>
            <a:ext cx="38610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711100" y="1619050"/>
            <a:ext cx="3861000" cy="12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6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9" r:id="rId5"/>
    <p:sldLayoutId id="2147483670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C8C97-2D37-0A52-3B48-6B1E8C54B30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5744" y="2995131"/>
            <a:ext cx="4336256" cy="565309"/>
          </a:xfrm>
        </p:spPr>
        <p:txBody>
          <a:bodyPr/>
          <a:lstStyle/>
          <a:p>
            <a:r>
              <a:rPr lang="en-US" sz="3200" dirty="0">
                <a:ln>
                  <a:solidFill>
                    <a:schemeClr val="bg2"/>
                  </a:solidFill>
                </a:ln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MEMBERS:</a:t>
            </a:r>
            <a:endParaRPr lang="ar-EG" sz="3200" dirty="0">
              <a:ln>
                <a:solidFill>
                  <a:schemeClr val="bg2"/>
                </a:solidFill>
              </a:ln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E80B4D-129B-003A-DD71-CB093EA9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89604"/>
              </p:ext>
            </p:extLst>
          </p:nvPr>
        </p:nvGraphicFramePr>
        <p:xfrm>
          <a:off x="4369711" y="2566897"/>
          <a:ext cx="4336255" cy="2321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36255">
                  <a:extLst>
                    <a:ext uri="{9D8B030D-6E8A-4147-A177-3AD203B41FA5}">
                      <a16:colId xmlns:a16="http://schemas.microsoft.com/office/drawing/2014/main" val="2998794766"/>
                    </a:ext>
                  </a:extLst>
                </a:gridCol>
              </a:tblGrid>
              <a:tr h="361163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Doaa Sayed Ibrahim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1327606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Ahmed Mohsen Mohamed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1206739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Ahmed Khaled Noor El-Hady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215891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Merihan Youssef Abd-</a:t>
                      </a: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Elnasser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6115986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Toqa Abdel-Sattar Mohamed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072672"/>
                  </a:ext>
                </a:extLst>
              </a:tr>
              <a:tr h="295112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Aya Omar Mosa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912475"/>
                  </a:ext>
                </a:extLst>
              </a:tr>
            </a:tbl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BE01C67F-E9FB-0B40-C86C-C95DC8AC4824}"/>
              </a:ext>
            </a:extLst>
          </p:cNvPr>
          <p:cNvSpPr txBox="1">
            <a:spLocks/>
          </p:cNvSpPr>
          <p:nvPr/>
        </p:nvSpPr>
        <p:spPr>
          <a:xfrm>
            <a:off x="-349613" y="86113"/>
            <a:ext cx="6757126" cy="79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48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+mj-cs"/>
              </a:rPr>
              <a:t>BIG DATA PROJECT</a:t>
            </a:r>
            <a:endParaRPr lang="ar-EG" sz="48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haroni" panose="02010803020104030203" pitchFamily="2" charset="-79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6E01-8D7D-2763-A239-62742F713BB2}"/>
              </a:ext>
            </a:extLst>
          </p:cNvPr>
          <p:cNvSpPr txBox="1"/>
          <p:nvPr/>
        </p:nvSpPr>
        <p:spPr>
          <a:xfrm>
            <a:off x="2089548" y="1417639"/>
            <a:ext cx="6416393" cy="8463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highlight>
                  <a:srgbClr val="D15D2F"/>
                </a:highlight>
              </a:rPr>
              <a:t>Under supervised of:</a:t>
            </a:r>
          </a:p>
          <a:p>
            <a:endParaRPr lang="en-US" sz="900" b="1" u="sng" dirty="0">
              <a:solidFill>
                <a:schemeClr val="bg1">
                  <a:lumMod val="50000"/>
                </a:schemeClr>
              </a:solidFill>
              <a:highlight>
                <a:srgbClr val="D15D2F"/>
              </a:highlight>
            </a:endParaRPr>
          </a:p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Dr/ Tayseer Hassan Abd-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Elhamid</a:t>
            </a:r>
            <a:endParaRPr lang="ar-EG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91168E2E-53DB-303F-71F9-98F8B2DC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9" y="984855"/>
            <a:ext cx="1905000" cy="1905000"/>
          </a:xfrm>
          <a:prstGeom prst="rect">
            <a:avLst/>
          </a:prstGeom>
        </p:spPr>
      </p:pic>
      <p:pic>
        <p:nvPicPr>
          <p:cNvPr id="11" name="Picture 10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72892B7D-C3BB-4B0C-5B97-61D59192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6871738" y="198428"/>
            <a:ext cx="2029374" cy="20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FC1A90E-8C66-BA2E-6D6B-FE5AA44C136A}"/>
              </a:ext>
            </a:extLst>
          </p:cNvPr>
          <p:cNvSpPr txBox="1">
            <a:spLocks/>
          </p:cNvSpPr>
          <p:nvPr/>
        </p:nvSpPr>
        <p:spPr>
          <a:xfrm>
            <a:off x="735807" y="39280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Pie Plots:</a:t>
            </a:r>
            <a:endParaRPr lang="ar-EG" sz="2800" dirty="0"/>
          </a:p>
        </p:txBody>
      </p:sp>
      <p:grpSp>
        <p:nvGrpSpPr>
          <p:cNvPr id="6" name="Google Shape;2126;p60">
            <a:extLst>
              <a:ext uri="{FF2B5EF4-FFF2-40B4-BE49-F238E27FC236}">
                <a16:creationId xmlns:a16="http://schemas.microsoft.com/office/drawing/2014/main" id="{0746C381-DA62-3B42-BAD9-213631D77B5A}"/>
              </a:ext>
            </a:extLst>
          </p:cNvPr>
          <p:cNvGrpSpPr/>
          <p:nvPr/>
        </p:nvGrpSpPr>
        <p:grpSpPr>
          <a:xfrm>
            <a:off x="214293" y="78561"/>
            <a:ext cx="521514" cy="521514"/>
            <a:chOff x="5681300" y="2527788"/>
            <a:chExt cx="805800" cy="805800"/>
          </a:xfrm>
        </p:grpSpPr>
        <p:sp>
          <p:nvSpPr>
            <p:cNvPr id="7" name="Google Shape;2127;p60">
              <a:extLst>
                <a:ext uri="{FF2B5EF4-FFF2-40B4-BE49-F238E27FC236}">
                  <a16:creationId xmlns:a16="http://schemas.microsoft.com/office/drawing/2014/main" id="{13486B91-0162-17EC-DC66-85D4EFC0FD4C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8;p60">
              <a:extLst>
                <a:ext uri="{FF2B5EF4-FFF2-40B4-BE49-F238E27FC236}">
                  <a16:creationId xmlns:a16="http://schemas.microsoft.com/office/drawing/2014/main" id="{9E3F87C6-AC64-9D90-1806-F11A9D49E8F9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3A7F6CA-11C2-8759-627E-018366D7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25" y="937828"/>
            <a:ext cx="4400883" cy="2512604"/>
          </a:xfrm>
          <a:prstGeom prst="rect">
            <a:avLst/>
          </a:prstGeom>
        </p:spPr>
      </p:pic>
      <p:pic>
        <p:nvPicPr>
          <p:cNvPr id="12" name="Picture 11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19CB823-14A8-3D89-AE99-40121B82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" y="937828"/>
            <a:ext cx="4471808" cy="2434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5765-E2B7-456D-D223-1D493ADF7F94}"/>
              </a:ext>
            </a:extLst>
          </p:cNvPr>
          <p:cNvSpPr txBox="1"/>
          <p:nvPr/>
        </p:nvSpPr>
        <p:spPr>
          <a:xfrm>
            <a:off x="100193" y="3610024"/>
            <a:ext cx="43719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Fig5: Illustrated the percentage of disease semantic type for the most repeated drugs id in STITCH that interacted with each other and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8D03F-1D0E-7925-52A8-B1387A56F2E3}"/>
              </a:ext>
            </a:extLst>
          </p:cNvPr>
          <p:cNvSpPr txBox="1"/>
          <p:nvPr/>
        </p:nvSpPr>
        <p:spPr>
          <a:xfrm>
            <a:off x="4671834" y="3717746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Fig6: Illustrated the percentage of the most repeated side effect names with interacted drugs.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037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7F307E4-9C33-7BDF-189C-80F2B3C1A9B5}"/>
              </a:ext>
            </a:extLst>
          </p:cNvPr>
          <p:cNvSpPr txBox="1">
            <a:spLocks/>
          </p:cNvSpPr>
          <p:nvPr/>
        </p:nvSpPr>
        <p:spPr>
          <a:xfrm>
            <a:off x="800101" y="89286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Heatmap:</a:t>
            </a:r>
            <a:endParaRPr lang="ar-EG" sz="2800" dirty="0"/>
          </a:p>
        </p:txBody>
      </p:sp>
      <p:grpSp>
        <p:nvGrpSpPr>
          <p:cNvPr id="6" name="Google Shape;2372;p61">
            <a:extLst>
              <a:ext uri="{FF2B5EF4-FFF2-40B4-BE49-F238E27FC236}">
                <a16:creationId xmlns:a16="http://schemas.microsoft.com/office/drawing/2014/main" id="{475C3AAC-90A0-18BA-2A1F-A45DB399AC10}"/>
              </a:ext>
            </a:extLst>
          </p:cNvPr>
          <p:cNvGrpSpPr/>
          <p:nvPr/>
        </p:nvGrpSpPr>
        <p:grpSpPr>
          <a:xfrm>
            <a:off x="111897" y="128588"/>
            <a:ext cx="781073" cy="600074"/>
            <a:chOff x="238125" y="1038125"/>
            <a:chExt cx="7146800" cy="3633625"/>
          </a:xfrm>
        </p:grpSpPr>
        <p:sp>
          <p:nvSpPr>
            <p:cNvPr id="7" name="Google Shape;2373;p61">
              <a:extLst>
                <a:ext uri="{FF2B5EF4-FFF2-40B4-BE49-F238E27FC236}">
                  <a16:creationId xmlns:a16="http://schemas.microsoft.com/office/drawing/2014/main" id="{168A189D-94B5-2F69-014B-8FF20BCEC627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74;p61">
              <a:extLst>
                <a:ext uri="{FF2B5EF4-FFF2-40B4-BE49-F238E27FC236}">
                  <a16:creationId xmlns:a16="http://schemas.microsoft.com/office/drawing/2014/main" id="{86DEDA8A-068A-02A3-BDD6-C8A5066DB2DF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5;p61">
              <a:extLst>
                <a:ext uri="{FF2B5EF4-FFF2-40B4-BE49-F238E27FC236}">
                  <a16:creationId xmlns:a16="http://schemas.microsoft.com/office/drawing/2014/main" id="{9221AA3A-898A-3E46-628D-C255C876F81F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6;p61">
              <a:extLst>
                <a:ext uri="{FF2B5EF4-FFF2-40B4-BE49-F238E27FC236}">
                  <a16:creationId xmlns:a16="http://schemas.microsoft.com/office/drawing/2014/main" id="{D788183E-DDA4-A4F5-CF31-9296BA77B0C7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7;p61">
              <a:extLst>
                <a:ext uri="{FF2B5EF4-FFF2-40B4-BE49-F238E27FC236}">
                  <a16:creationId xmlns:a16="http://schemas.microsoft.com/office/drawing/2014/main" id="{D6F327C2-3A7F-C90E-3CC9-6D7152A9B98C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8;p61">
              <a:extLst>
                <a:ext uri="{FF2B5EF4-FFF2-40B4-BE49-F238E27FC236}">
                  <a16:creationId xmlns:a16="http://schemas.microsoft.com/office/drawing/2014/main" id="{A3213003-3455-6FC6-29F0-2C76FB6DD906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79;p61">
              <a:extLst>
                <a:ext uri="{FF2B5EF4-FFF2-40B4-BE49-F238E27FC236}">
                  <a16:creationId xmlns:a16="http://schemas.microsoft.com/office/drawing/2014/main" id="{9D7CAA21-F0CD-D4CE-D983-CE77252D99BB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80;p61">
              <a:extLst>
                <a:ext uri="{FF2B5EF4-FFF2-40B4-BE49-F238E27FC236}">
                  <a16:creationId xmlns:a16="http://schemas.microsoft.com/office/drawing/2014/main" id="{4797FA2D-A42B-2449-EEED-F35E863785E8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81;p61">
              <a:extLst>
                <a:ext uri="{FF2B5EF4-FFF2-40B4-BE49-F238E27FC236}">
                  <a16:creationId xmlns:a16="http://schemas.microsoft.com/office/drawing/2014/main" id="{98A67750-A4BC-FF30-4A4E-3B3D1DAB54DA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82;p61">
              <a:extLst>
                <a:ext uri="{FF2B5EF4-FFF2-40B4-BE49-F238E27FC236}">
                  <a16:creationId xmlns:a16="http://schemas.microsoft.com/office/drawing/2014/main" id="{232B39B9-7BC2-695F-A37D-51063127C47B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83;p61">
              <a:extLst>
                <a:ext uri="{FF2B5EF4-FFF2-40B4-BE49-F238E27FC236}">
                  <a16:creationId xmlns:a16="http://schemas.microsoft.com/office/drawing/2014/main" id="{D8022977-9CE4-015A-E900-6C71E3E77715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4;p61">
              <a:extLst>
                <a:ext uri="{FF2B5EF4-FFF2-40B4-BE49-F238E27FC236}">
                  <a16:creationId xmlns:a16="http://schemas.microsoft.com/office/drawing/2014/main" id="{DEC1BF08-CD20-D820-BA20-21630802B950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5;p61">
              <a:extLst>
                <a:ext uri="{FF2B5EF4-FFF2-40B4-BE49-F238E27FC236}">
                  <a16:creationId xmlns:a16="http://schemas.microsoft.com/office/drawing/2014/main" id="{BEA3C726-86D9-DDA4-19D4-704DCB5E0D7A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6;p61">
              <a:extLst>
                <a:ext uri="{FF2B5EF4-FFF2-40B4-BE49-F238E27FC236}">
                  <a16:creationId xmlns:a16="http://schemas.microsoft.com/office/drawing/2014/main" id="{D2567086-4158-D0FC-EB51-AC6C2AE3FF61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7;p61">
              <a:extLst>
                <a:ext uri="{FF2B5EF4-FFF2-40B4-BE49-F238E27FC236}">
                  <a16:creationId xmlns:a16="http://schemas.microsoft.com/office/drawing/2014/main" id="{5038D026-3D49-680F-A731-5096ADD46A48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8;p61">
              <a:extLst>
                <a:ext uri="{FF2B5EF4-FFF2-40B4-BE49-F238E27FC236}">
                  <a16:creationId xmlns:a16="http://schemas.microsoft.com/office/drawing/2014/main" id="{1CFD6FFA-192F-5A84-BD7E-8C3F38CE5E30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89;p61">
              <a:extLst>
                <a:ext uri="{FF2B5EF4-FFF2-40B4-BE49-F238E27FC236}">
                  <a16:creationId xmlns:a16="http://schemas.microsoft.com/office/drawing/2014/main" id="{F3380351-03A6-818B-3179-B49281025820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90;p61">
              <a:extLst>
                <a:ext uri="{FF2B5EF4-FFF2-40B4-BE49-F238E27FC236}">
                  <a16:creationId xmlns:a16="http://schemas.microsoft.com/office/drawing/2014/main" id="{DF822F59-69F2-849B-30D6-1CAB78231FC5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91;p61">
              <a:extLst>
                <a:ext uri="{FF2B5EF4-FFF2-40B4-BE49-F238E27FC236}">
                  <a16:creationId xmlns:a16="http://schemas.microsoft.com/office/drawing/2014/main" id="{50CD4BDD-0F9D-1958-782A-4DAEA7BA04B4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92;p61">
              <a:extLst>
                <a:ext uri="{FF2B5EF4-FFF2-40B4-BE49-F238E27FC236}">
                  <a16:creationId xmlns:a16="http://schemas.microsoft.com/office/drawing/2014/main" id="{FD2CDF86-F2D8-19D6-6A04-EFDED7A1077C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93;p61">
              <a:extLst>
                <a:ext uri="{FF2B5EF4-FFF2-40B4-BE49-F238E27FC236}">
                  <a16:creationId xmlns:a16="http://schemas.microsoft.com/office/drawing/2014/main" id="{A86D9D0A-03AD-22AA-1D1A-28D597999DDD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94;p61">
              <a:extLst>
                <a:ext uri="{FF2B5EF4-FFF2-40B4-BE49-F238E27FC236}">
                  <a16:creationId xmlns:a16="http://schemas.microsoft.com/office/drawing/2014/main" id="{92FA29B6-4C43-2FC3-D40F-AEB287582E24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95;p61">
              <a:extLst>
                <a:ext uri="{FF2B5EF4-FFF2-40B4-BE49-F238E27FC236}">
                  <a16:creationId xmlns:a16="http://schemas.microsoft.com/office/drawing/2014/main" id="{5B675987-B425-37A2-6908-B2766788C518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96;p61">
              <a:extLst>
                <a:ext uri="{FF2B5EF4-FFF2-40B4-BE49-F238E27FC236}">
                  <a16:creationId xmlns:a16="http://schemas.microsoft.com/office/drawing/2014/main" id="{223CBF22-504A-7714-F5EA-559402DE27AF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97;p61">
              <a:extLst>
                <a:ext uri="{FF2B5EF4-FFF2-40B4-BE49-F238E27FC236}">
                  <a16:creationId xmlns:a16="http://schemas.microsoft.com/office/drawing/2014/main" id="{25AF315C-22AD-F86B-2BFC-A54E130C320C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98;p61">
              <a:extLst>
                <a:ext uri="{FF2B5EF4-FFF2-40B4-BE49-F238E27FC236}">
                  <a16:creationId xmlns:a16="http://schemas.microsoft.com/office/drawing/2014/main" id="{17205ED3-E591-265B-70B0-F7EC26642790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99;p61">
              <a:extLst>
                <a:ext uri="{FF2B5EF4-FFF2-40B4-BE49-F238E27FC236}">
                  <a16:creationId xmlns:a16="http://schemas.microsoft.com/office/drawing/2014/main" id="{4CBC9403-94DF-D08D-CA7A-74C70F834D38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0;p61">
              <a:extLst>
                <a:ext uri="{FF2B5EF4-FFF2-40B4-BE49-F238E27FC236}">
                  <a16:creationId xmlns:a16="http://schemas.microsoft.com/office/drawing/2014/main" id="{25E4A5A5-8769-C70C-8373-91CBFEA097D2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1;p61">
              <a:extLst>
                <a:ext uri="{FF2B5EF4-FFF2-40B4-BE49-F238E27FC236}">
                  <a16:creationId xmlns:a16="http://schemas.microsoft.com/office/drawing/2014/main" id="{2CBA5D9F-E835-A020-094B-B544980FE7D6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02;p61">
              <a:extLst>
                <a:ext uri="{FF2B5EF4-FFF2-40B4-BE49-F238E27FC236}">
                  <a16:creationId xmlns:a16="http://schemas.microsoft.com/office/drawing/2014/main" id="{748EB954-172C-D4B4-9903-69FC3B930FA5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03;p61">
              <a:extLst>
                <a:ext uri="{FF2B5EF4-FFF2-40B4-BE49-F238E27FC236}">
                  <a16:creationId xmlns:a16="http://schemas.microsoft.com/office/drawing/2014/main" id="{77400616-3E48-04C9-86DE-6EA941434145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4;p61">
              <a:extLst>
                <a:ext uri="{FF2B5EF4-FFF2-40B4-BE49-F238E27FC236}">
                  <a16:creationId xmlns:a16="http://schemas.microsoft.com/office/drawing/2014/main" id="{3A858365-EA7D-3170-6301-E4EDCC53FDE6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05;p61">
              <a:extLst>
                <a:ext uri="{FF2B5EF4-FFF2-40B4-BE49-F238E27FC236}">
                  <a16:creationId xmlns:a16="http://schemas.microsoft.com/office/drawing/2014/main" id="{95E03FF7-7F28-A35B-6AE6-BCEC6C7E8FE4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06;p61">
              <a:extLst>
                <a:ext uri="{FF2B5EF4-FFF2-40B4-BE49-F238E27FC236}">
                  <a16:creationId xmlns:a16="http://schemas.microsoft.com/office/drawing/2014/main" id="{34EE3D60-9FF9-2585-9181-725B61F32C76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07;p61">
              <a:extLst>
                <a:ext uri="{FF2B5EF4-FFF2-40B4-BE49-F238E27FC236}">
                  <a16:creationId xmlns:a16="http://schemas.microsoft.com/office/drawing/2014/main" id="{D8C848DA-3760-6EE4-BEC0-0A077265BB71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08;p61">
              <a:extLst>
                <a:ext uri="{FF2B5EF4-FFF2-40B4-BE49-F238E27FC236}">
                  <a16:creationId xmlns:a16="http://schemas.microsoft.com/office/drawing/2014/main" id="{F6CAA035-D653-26EF-2F51-EBA0603DF4C4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09;p61">
              <a:extLst>
                <a:ext uri="{FF2B5EF4-FFF2-40B4-BE49-F238E27FC236}">
                  <a16:creationId xmlns:a16="http://schemas.microsoft.com/office/drawing/2014/main" id="{B0F623E8-532A-C477-E070-3DC7A2FBE857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10;p61">
              <a:extLst>
                <a:ext uri="{FF2B5EF4-FFF2-40B4-BE49-F238E27FC236}">
                  <a16:creationId xmlns:a16="http://schemas.microsoft.com/office/drawing/2014/main" id="{EE16BD4B-B5B8-0066-7976-20514F6FE331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11;p61">
              <a:extLst>
                <a:ext uri="{FF2B5EF4-FFF2-40B4-BE49-F238E27FC236}">
                  <a16:creationId xmlns:a16="http://schemas.microsoft.com/office/drawing/2014/main" id="{F6C49BA2-EE5C-4E46-450B-01497B286BF0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2;p61">
              <a:extLst>
                <a:ext uri="{FF2B5EF4-FFF2-40B4-BE49-F238E27FC236}">
                  <a16:creationId xmlns:a16="http://schemas.microsoft.com/office/drawing/2014/main" id="{072F6D31-1E16-CA3B-1104-D73847FDD688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13;p61">
              <a:extLst>
                <a:ext uri="{FF2B5EF4-FFF2-40B4-BE49-F238E27FC236}">
                  <a16:creationId xmlns:a16="http://schemas.microsoft.com/office/drawing/2014/main" id="{2FFDD442-463C-D146-9248-BD12C76F2A52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4;p61">
              <a:extLst>
                <a:ext uri="{FF2B5EF4-FFF2-40B4-BE49-F238E27FC236}">
                  <a16:creationId xmlns:a16="http://schemas.microsoft.com/office/drawing/2014/main" id="{13923EBB-F0AC-1DA9-F26F-FEB6FCE7FD9C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15;p61">
              <a:extLst>
                <a:ext uri="{FF2B5EF4-FFF2-40B4-BE49-F238E27FC236}">
                  <a16:creationId xmlns:a16="http://schemas.microsoft.com/office/drawing/2014/main" id="{AA407808-3AFB-B102-508E-11C8945F1F0F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16;p61">
              <a:extLst>
                <a:ext uri="{FF2B5EF4-FFF2-40B4-BE49-F238E27FC236}">
                  <a16:creationId xmlns:a16="http://schemas.microsoft.com/office/drawing/2014/main" id="{0E37F5F8-5839-BF18-9D0A-DC274BAEDDD4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17;p61">
              <a:extLst>
                <a:ext uri="{FF2B5EF4-FFF2-40B4-BE49-F238E27FC236}">
                  <a16:creationId xmlns:a16="http://schemas.microsoft.com/office/drawing/2014/main" id="{58547BCF-070E-DBE0-87C2-A81555E6B53D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18;p61">
              <a:extLst>
                <a:ext uri="{FF2B5EF4-FFF2-40B4-BE49-F238E27FC236}">
                  <a16:creationId xmlns:a16="http://schemas.microsoft.com/office/drawing/2014/main" id="{56EAFB66-08C2-0874-7760-A6EED0EBD021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19;p61">
              <a:extLst>
                <a:ext uri="{FF2B5EF4-FFF2-40B4-BE49-F238E27FC236}">
                  <a16:creationId xmlns:a16="http://schemas.microsoft.com/office/drawing/2014/main" id="{1FD90833-7A1C-97F8-BCEF-449F491ABFC5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20;p61">
              <a:extLst>
                <a:ext uri="{FF2B5EF4-FFF2-40B4-BE49-F238E27FC236}">
                  <a16:creationId xmlns:a16="http://schemas.microsoft.com/office/drawing/2014/main" id="{88CB4CE2-75CC-FB22-0178-8E49540685E9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21;p61">
              <a:extLst>
                <a:ext uri="{FF2B5EF4-FFF2-40B4-BE49-F238E27FC236}">
                  <a16:creationId xmlns:a16="http://schemas.microsoft.com/office/drawing/2014/main" id="{12D01D62-B99C-B7E5-DFBD-1BCC48CA9142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22;p61">
              <a:extLst>
                <a:ext uri="{FF2B5EF4-FFF2-40B4-BE49-F238E27FC236}">
                  <a16:creationId xmlns:a16="http://schemas.microsoft.com/office/drawing/2014/main" id="{4EF8478C-E2C5-F5FA-74C5-3AE52D3A29C9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23;p61">
              <a:extLst>
                <a:ext uri="{FF2B5EF4-FFF2-40B4-BE49-F238E27FC236}">
                  <a16:creationId xmlns:a16="http://schemas.microsoft.com/office/drawing/2014/main" id="{5E0CCB9E-785D-C187-000D-6C00B7FB7E57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4;p61">
              <a:extLst>
                <a:ext uri="{FF2B5EF4-FFF2-40B4-BE49-F238E27FC236}">
                  <a16:creationId xmlns:a16="http://schemas.microsoft.com/office/drawing/2014/main" id="{0FBDD949-F51F-DEA8-70F6-4B5640FCCDDC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25;p61">
              <a:extLst>
                <a:ext uri="{FF2B5EF4-FFF2-40B4-BE49-F238E27FC236}">
                  <a16:creationId xmlns:a16="http://schemas.microsoft.com/office/drawing/2014/main" id="{4F0C0B96-9496-5B1D-4A46-FCF6D5572B8B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26;p61">
              <a:extLst>
                <a:ext uri="{FF2B5EF4-FFF2-40B4-BE49-F238E27FC236}">
                  <a16:creationId xmlns:a16="http://schemas.microsoft.com/office/drawing/2014/main" id="{8C0FE667-6C7B-8873-AFE1-5D490A0E3B02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27;p61">
              <a:extLst>
                <a:ext uri="{FF2B5EF4-FFF2-40B4-BE49-F238E27FC236}">
                  <a16:creationId xmlns:a16="http://schemas.microsoft.com/office/drawing/2014/main" id="{B95780A1-77DA-0433-B564-28CC281E5B71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28;p61">
              <a:extLst>
                <a:ext uri="{FF2B5EF4-FFF2-40B4-BE49-F238E27FC236}">
                  <a16:creationId xmlns:a16="http://schemas.microsoft.com/office/drawing/2014/main" id="{BBACC50C-3656-8D51-72A5-1135C99FACD7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29;p61">
              <a:extLst>
                <a:ext uri="{FF2B5EF4-FFF2-40B4-BE49-F238E27FC236}">
                  <a16:creationId xmlns:a16="http://schemas.microsoft.com/office/drawing/2014/main" id="{AFDF85D9-3C79-298D-CAEE-134FB08921BD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30;p61">
              <a:extLst>
                <a:ext uri="{FF2B5EF4-FFF2-40B4-BE49-F238E27FC236}">
                  <a16:creationId xmlns:a16="http://schemas.microsoft.com/office/drawing/2014/main" id="{48AEF746-0BDA-5FF4-4573-6571F5B907C2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31;p61">
              <a:extLst>
                <a:ext uri="{FF2B5EF4-FFF2-40B4-BE49-F238E27FC236}">
                  <a16:creationId xmlns:a16="http://schemas.microsoft.com/office/drawing/2014/main" id="{E1EE28BB-6283-2C92-ACB4-A6AAE38D1DCC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32;p61">
              <a:extLst>
                <a:ext uri="{FF2B5EF4-FFF2-40B4-BE49-F238E27FC236}">
                  <a16:creationId xmlns:a16="http://schemas.microsoft.com/office/drawing/2014/main" id="{FD481CF8-105F-56B5-E1D5-4F22F9A170EA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33;p61">
              <a:extLst>
                <a:ext uri="{FF2B5EF4-FFF2-40B4-BE49-F238E27FC236}">
                  <a16:creationId xmlns:a16="http://schemas.microsoft.com/office/drawing/2014/main" id="{6B1D2582-2AC9-7822-6474-CA0085E72876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34;p61">
              <a:extLst>
                <a:ext uri="{FF2B5EF4-FFF2-40B4-BE49-F238E27FC236}">
                  <a16:creationId xmlns:a16="http://schemas.microsoft.com/office/drawing/2014/main" id="{8B1F86DC-8CCE-C5AE-1C18-9C2B3695F34A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35;p61">
              <a:extLst>
                <a:ext uri="{FF2B5EF4-FFF2-40B4-BE49-F238E27FC236}">
                  <a16:creationId xmlns:a16="http://schemas.microsoft.com/office/drawing/2014/main" id="{3C28CBA6-CBE4-D6DD-B4A9-D888E0FB5947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36;p61">
              <a:extLst>
                <a:ext uri="{FF2B5EF4-FFF2-40B4-BE49-F238E27FC236}">
                  <a16:creationId xmlns:a16="http://schemas.microsoft.com/office/drawing/2014/main" id="{4491891B-D741-2773-B6E5-79F645FFE9AE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37;p61">
              <a:extLst>
                <a:ext uri="{FF2B5EF4-FFF2-40B4-BE49-F238E27FC236}">
                  <a16:creationId xmlns:a16="http://schemas.microsoft.com/office/drawing/2014/main" id="{48398CA6-0513-1B8E-29EE-F60258FF42D7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38;p61">
              <a:extLst>
                <a:ext uri="{FF2B5EF4-FFF2-40B4-BE49-F238E27FC236}">
                  <a16:creationId xmlns:a16="http://schemas.microsoft.com/office/drawing/2014/main" id="{A52DBB3E-46AA-D2ED-180D-5B99DFBA007C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39;p61">
              <a:extLst>
                <a:ext uri="{FF2B5EF4-FFF2-40B4-BE49-F238E27FC236}">
                  <a16:creationId xmlns:a16="http://schemas.microsoft.com/office/drawing/2014/main" id="{E7689B56-7E9E-83DF-92DE-5AAC3BC5D072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40;p61">
              <a:extLst>
                <a:ext uri="{FF2B5EF4-FFF2-40B4-BE49-F238E27FC236}">
                  <a16:creationId xmlns:a16="http://schemas.microsoft.com/office/drawing/2014/main" id="{F0FF1E31-9037-F743-2B49-2CCFE7DC1DC6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41;p61">
              <a:extLst>
                <a:ext uri="{FF2B5EF4-FFF2-40B4-BE49-F238E27FC236}">
                  <a16:creationId xmlns:a16="http://schemas.microsoft.com/office/drawing/2014/main" id="{E656CED4-BCB7-EA52-06C6-1AF450D65E1E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42;p61">
              <a:extLst>
                <a:ext uri="{FF2B5EF4-FFF2-40B4-BE49-F238E27FC236}">
                  <a16:creationId xmlns:a16="http://schemas.microsoft.com/office/drawing/2014/main" id="{85B9B234-E435-7958-893D-620454424998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43;p61">
              <a:extLst>
                <a:ext uri="{FF2B5EF4-FFF2-40B4-BE49-F238E27FC236}">
                  <a16:creationId xmlns:a16="http://schemas.microsoft.com/office/drawing/2014/main" id="{C9367168-15BE-E785-0F65-3D5CDD1E1D06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44;p61">
              <a:extLst>
                <a:ext uri="{FF2B5EF4-FFF2-40B4-BE49-F238E27FC236}">
                  <a16:creationId xmlns:a16="http://schemas.microsoft.com/office/drawing/2014/main" id="{8F0A8697-C60C-89EC-3AA5-B21DDCFEE511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45;p61">
              <a:extLst>
                <a:ext uri="{FF2B5EF4-FFF2-40B4-BE49-F238E27FC236}">
                  <a16:creationId xmlns:a16="http://schemas.microsoft.com/office/drawing/2014/main" id="{21644723-4E46-23AF-1C99-1429E685640D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46;p61">
              <a:extLst>
                <a:ext uri="{FF2B5EF4-FFF2-40B4-BE49-F238E27FC236}">
                  <a16:creationId xmlns:a16="http://schemas.microsoft.com/office/drawing/2014/main" id="{5E86C28D-132F-210D-5C5B-8CF030E4162A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47;p61">
              <a:extLst>
                <a:ext uri="{FF2B5EF4-FFF2-40B4-BE49-F238E27FC236}">
                  <a16:creationId xmlns:a16="http://schemas.microsoft.com/office/drawing/2014/main" id="{99E0D38A-C8F1-7758-76F1-F7C0934AE904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48;p61">
              <a:extLst>
                <a:ext uri="{FF2B5EF4-FFF2-40B4-BE49-F238E27FC236}">
                  <a16:creationId xmlns:a16="http://schemas.microsoft.com/office/drawing/2014/main" id="{05AB0195-E429-4B17-3056-447CFAEB5241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49;p61">
              <a:extLst>
                <a:ext uri="{FF2B5EF4-FFF2-40B4-BE49-F238E27FC236}">
                  <a16:creationId xmlns:a16="http://schemas.microsoft.com/office/drawing/2014/main" id="{879D5915-A9C6-87BF-2BEE-C09E173F1731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50;p61">
              <a:extLst>
                <a:ext uri="{FF2B5EF4-FFF2-40B4-BE49-F238E27FC236}">
                  <a16:creationId xmlns:a16="http://schemas.microsoft.com/office/drawing/2014/main" id="{C32593D5-0202-4EA6-85FC-E53AD374E0F7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51;p61">
              <a:extLst>
                <a:ext uri="{FF2B5EF4-FFF2-40B4-BE49-F238E27FC236}">
                  <a16:creationId xmlns:a16="http://schemas.microsoft.com/office/drawing/2014/main" id="{43BA5664-1CE8-42D5-5B38-88B00472B7A6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52;p61">
              <a:extLst>
                <a:ext uri="{FF2B5EF4-FFF2-40B4-BE49-F238E27FC236}">
                  <a16:creationId xmlns:a16="http://schemas.microsoft.com/office/drawing/2014/main" id="{DAF3F101-67C9-3FAA-9B91-99CDE7CE8ABD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53;p61">
              <a:extLst>
                <a:ext uri="{FF2B5EF4-FFF2-40B4-BE49-F238E27FC236}">
                  <a16:creationId xmlns:a16="http://schemas.microsoft.com/office/drawing/2014/main" id="{77802F4B-7DD1-C8F2-3B52-50AEB8F674AC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54;p61">
              <a:extLst>
                <a:ext uri="{FF2B5EF4-FFF2-40B4-BE49-F238E27FC236}">
                  <a16:creationId xmlns:a16="http://schemas.microsoft.com/office/drawing/2014/main" id="{A239FA73-0A47-F7CB-1885-23CC4286B22A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55;p61">
              <a:extLst>
                <a:ext uri="{FF2B5EF4-FFF2-40B4-BE49-F238E27FC236}">
                  <a16:creationId xmlns:a16="http://schemas.microsoft.com/office/drawing/2014/main" id="{0583CCD9-1458-770B-A32B-6290D4F677AC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56;p61">
              <a:extLst>
                <a:ext uri="{FF2B5EF4-FFF2-40B4-BE49-F238E27FC236}">
                  <a16:creationId xmlns:a16="http://schemas.microsoft.com/office/drawing/2014/main" id="{8768FD2A-168B-FFC4-35E3-1773F454C2CA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57;p61">
              <a:extLst>
                <a:ext uri="{FF2B5EF4-FFF2-40B4-BE49-F238E27FC236}">
                  <a16:creationId xmlns:a16="http://schemas.microsoft.com/office/drawing/2014/main" id="{2E18DF09-B116-E463-AEB8-DBFCD7DDAF9D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58;p61">
              <a:extLst>
                <a:ext uri="{FF2B5EF4-FFF2-40B4-BE49-F238E27FC236}">
                  <a16:creationId xmlns:a16="http://schemas.microsoft.com/office/drawing/2014/main" id="{3A172386-3D05-8CDF-7B10-E12A987AE28F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59;p61">
              <a:extLst>
                <a:ext uri="{FF2B5EF4-FFF2-40B4-BE49-F238E27FC236}">
                  <a16:creationId xmlns:a16="http://schemas.microsoft.com/office/drawing/2014/main" id="{92E7CE7B-3A75-2DFB-577E-6AE077F7B432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60;p61">
              <a:extLst>
                <a:ext uri="{FF2B5EF4-FFF2-40B4-BE49-F238E27FC236}">
                  <a16:creationId xmlns:a16="http://schemas.microsoft.com/office/drawing/2014/main" id="{E6391365-21C7-03C8-AD7C-D96107A01376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61;p61">
              <a:extLst>
                <a:ext uri="{FF2B5EF4-FFF2-40B4-BE49-F238E27FC236}">
                  <a16:creationId xmlns:a16="http://schemas.microsoft.com/office/drawing/2014/main" id="{AECB4548-C062-4C71-1626-6031707A7D75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62;p61">
              <a:extLst>
                <a:ext uri="{FF2B5EF4-FFF2-40B4-BE49-F238E27FC236}">
                  <a16:creationId xmlns:a16="http://schemas.microsoft.com/office/drawing/2014/main" id="{7DF935FA-5A01-989D-C713-7464E40E1B50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63;p61">
              <a:extLst>
                <a:ext uri="{FF2B5EF4-FFF2-40B4-BE49-F238E27FC236}">
                  <a16:creationId xmlns:a16="http://schemas.microsoft.com/office/drawing/2014/main" id="{7A92AEE6-4F87-78B7-407F-D50D5E4CF81F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64;p61">
              <a:extLst>
                <a:ext uri="{FF2B5EF4-FFF2-40B4-BE49-F238E27FC236}">
                  <a16:creationId xmlns:a16="http://schemas.microsoft.com/office/drawing/2014/main" id="{2A7F927F-898C-9F17-7322-4CB5A7BB908E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65;p61">
              <a:extLst>
                <a:ext uri="{FF2B5EF4-FFF2-40B4-BE49-F238E27FC236}">
                  <a16:creationId xmlns:a16="http://schemas.microsoft.com/office/drawing/2014/main" id="{5A035222-FC01-D64D-DD56-18BB48732815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66;p61">
              <a:extLst>
                <a:ext uri="{FF2B5EF4-FFF2-40B4-BE49-F238E27FC236}">
                  <a16:creationId xmlns:a16="http://schemas.microsoft.com/office/drawing/2014/main" id="{B83177DC-A3C1-C318-A1D0-DF0BE93671E3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67;p61">
              <a:extLst>
                <a:ext uri="{FF2B5EF4-FFF2-40B4-BE49-F238E27FC236}">
                  <a16:creationId xmlns:a16="http://schemas.microsoft.com/office/drawing/2014/main" id="{36C31F46-F1D0-B612-2589-BD7C9A8F2C70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68;p61">
              <a:extLst>
                <a:ext uri="{FF2B5EF4-FFF2-40B4-BE49-F238E27FC236}">
                  <a16:creationId xmlns:a16="http://schemas.microsoft.com/office/drawing/2014/main" id="{640FCE0A-21F6-39B9-EC56-6CFDA1323F77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69;p61">
              <a:extLst>
                <a:ext uri="{FF2B5EF4-FFF2-40B4-BE49-F238E27FC236}">
                  <a16:creationId xmlns:a16="http://schemas.microsoft.com/office/drawing/2014/main" id="{53184BBA-998D-AA92-5EB7-DA794A13804E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70;p61">
              <a:extLst>
                <a:ext uri="{FF2B5EF4-FFF2-40B4-BE49-F238E27FC236}">
                  <a16:creationId xmlns:a16="http://schemas.microsoft.com/office/drawing/2014/main" id="{BC77B31D-D7DF-1720-E2ED-95B6F7FD9065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71;p61">
              <a:extLst>
                <a:ext uri="{FF2B5EF4-FFF2-40B4-BE49-F238E27FC236}">
                  <a16:creationId xmlns:a16="http://schemas.microsoft.com/office/drawing/2014/main" id="{22925092-30EC-D81F-3DA3-71770D2FCC94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72;p61">
              <a:extLst>
                <a:ext uri="{FF2B5EF4-FFF2-40B4-BE49-F238E27FC236}">
                  <a16:creationId xmlns:a16="http://schemas.microsoft.com/office/drawing/2014/main" id="{55E236C9-0D64-06D0-DCB2-7007EE9DDC86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73;p61">
              <a:extLst>
                <a:ext uri="{FF2B5EF4-FFF2-40B4-BE49-F238E27FC236}">
                  <a16:creationId xmlns:a16="http://schemas.microsoft.com/office/drawing/2014/main" id="{5372150F-E83D-E564-D746-E9074CDC31CB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74;p61">
              <a:extLst>
                <a:ext uri="{FF2B5EF4-FFF2-40B4-BE49-F238E27FC236}">
                  <a16:creationId xmlns:a16="http://schemas.microsoft.com/office/drawing/2014/main" id="{3C221810-1550-0450-953B-4F734785A338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75;p61">
              <a:extLst>
                <a:ext uri="{FF2B5EF4-FFF2-40B4-BE49-F238E27FC236}">
                  <a16:creationId xmlns:a16="http://schemas.microsoft.com/office/drawing/2014/main" id="{B2D5AEEA-1CA3-7405-DC81-F72FF8E61404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76;p61">
              <a:extLst>
                <a:ext uri="{FF2B5EF4-FFF2-40B4-BE49-F238E27FC236}">
                  <a16:creationId xmlns:a16="http://schemas.microsoft.com/office/drawing/2014/main" id="{A19B25AF-909E-F683-F23C-77E2731BAFE9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77;p61">
              <a:extLst>
                <a:ext uri="{FF2B5EF4-FFF2-40B4-BE49-F238E27FC236}">
                  <a16:creationId xmlns:a16="http://schemas.microsoft.com/office/drawing/2014/main" id="{4DE37590-29BD-66C8-D4C5-75FE7650F3D7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78;p61">
              <a:extLst>
                <a:ext uri="{FF2B5EF4-FFF2-40B4-BE49-F238E27FC236}">
                  <a16:creationId xmlns:a16="http://schemas.microsoft.com/office/drawing/2014/main" id="{7DD7E4F5-5146-36C4-E1A3-48AFA076EFC0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79;p61">
              <a:extLst>
                <a:ext uri="{FF2B5EF4-FFF2-40B4-BE49-F238E27FC236}">
                  <a16:creationId xmlns:a16="http://schemas.microsoft.com/office/drawing/2014/main" id="{1E39FEB1-5B8E-13B2-055F-D95684AD0E47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80;p61">
              <a:extLst>
                <a:ext uri="{FF2B5EF4-FFF2-40B4-BE49-F238E27FC236}">
                  <a16:creationId xmlns:a16="http://schemas.microsoft.com/office/drawing/2014/main" id="{FD12BF8D-C185-8034-006A-A2A78526D96E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81;p61">
              <a:extLst>
                <a:ext uri="{FF2B5EF4-FFF2-40B4-BE49-F238E27FC236}">
                  <a16:creationId xmlns:a16="http://schemas.microsoft.com/office/drawing/2014/main" id="{74C2DE52-B5FD-80FF-47DE-3B2F31C9CF4C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82;p61">
              <a:extLst>
                <a:ext uri="{FF2B5EF4-FFF2-40B4-BE49-F238E27FC236}">
                  <a16:creationId xmlns:a16="http://schemas.microsoft.com/office/drawing/2014/main" id="{8B75E7C6-0F83-695D-0B85-CF6108047BFF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83;p61">
              <a:extLst>
                <a:ext uri="{FF2B5EF4-FFF2-40B4-BE49-F238E27FC236}">
                  <a16:creationId xmlns:a16="http://schemas.microsoft.com/office/drawing/2014/main" id="{D5445C11-8DC3-C052-47BE-FC94966D0450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84;p61">
              <a:extLst>
                <a:ext uri="{FF2B5EF4-FFF2-40B4-BE49-F238E27FC236}">
                  <a16:creationId xmlns:a16="http://schemas.microsoft.com/office/drawing/2014/main" id="{09451BD8-AA21-15C2-CE2F-5B8A24953B1B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85;p61">
              <a:extLst>
                <a:ext uri="{FF2B5EF4-FFF2-40B4-BE49-F238E27FC236}">
                  <a16:creationId xmlns:a16="http://schemas.microsoft.com/office/drawing/2014/main" id="{50B2E979-D49B-66D5-55B6-0FCECBB4B4A8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86;p61">
              <a:extLst>
                <a:ext uri="{FF2B5EF4-FFF2-40B4-BE49-F238E27FC236}">
                  <a16:creationId xmlns:a16="http://schemas.microsoft.com/office/drawing/2014/main" id="{ADB1D40C-1EDA-B717-2C7B-16D54C260B20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87;p61">
              <a:extLst>
                <a:ext uri="{FF2B5EF4-FFF2-40B4-BE49-F238E27FC236}">
                  <a16:creationId xmlns:a16="http://schemas.microsoft.com/office/drawing/2014/main" id="{084DB2D5-2895-154D-DF8D-9E0CD8C5AD32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88;p61">
              <a:extLst>
                <a:ext uri="{FF2B5EF4-FFF2-40B4-BE49-F238E27FC236}">
                  <a16:creationId xmlns:a16="http://schemas.microsoft.com/office/drawing/2014/main" id="{240E2240-D572-99E1-4D35-F6E17839E4E7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89;p61">
              <a:extLst>
                <a:ext uri="{FF2B5EF4-FFF2-40B4-BE49-F238E27FC236}">
                  <a16:creationId xmlns:a16="http://schemas.microsoft.com/office/drawing/2014/main" id="{F631E99B-4C1B-08D7-9CCE-1F7110F00E99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90;p61">
              <a:extLst>
                <a:ext uri="{FF2B5EF4-FFF2-40B4-BE49-F238E27FC236}">
                  <a16:creationId xmlns:a16="http://schemas.microsoft.com/office/drawing/2014/main" id="{B3C84812-2555-9B82-F605-2DB1BB7711CB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91;p61">
              <a:extLst>
                <a:ext uri="{FF2B5EF4-FFF2-40B4-BE49-F238E27FC236}">
                  <a16:creationId xmlns:a16="http://schemas.microsoft.com/office/drawing/2014/main" id="{FD740181-0856-E868-F5A5-3718DE0B8FC4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92;p61">
              <a:extLst>
                <a:ext uri="{FF2B5EF4-FFF2-40B4-BE49-F238E27FC236}">
                  <a16:creationId xmlns:a16="http://schemas.microsoft.com/office/drawing/2014/main" id="{6538D0FA-DD38-30B0-B89A-AB434497EE5C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93;p61">
              <a:extLst>
                <a:ext uri="{FF2B5EF4-FFF2-40B4-BE49-F238E27FC236}">
                  <a16:creationId xmlns:a16="http://schemas.microsoft.com/office/drawing/2014/main" id="{7462CB76-2232-52BC-1043-AADE936FC556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94;p61">
              <a:extLst>
                <a:ext uri="{FF2B5EF4-FFF2-40B4-BE49-F238E27FC236}">
                  <a16:creationId xmlns:a16="http://schemas.microsoft.com/office/drawing/2014/main" id="{B5378F7B-9586-501F-87E7-CF2CE4195EEA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95;p61">
              <a:extLst>
                <a:ext uri="{FF2B5EF4-FFF2-40B4-BE49-F238E27FC236}">
                  <a16:creationId xmlns:a16="http://schemas.microsoft.com/office/drawing/2014/main" id="{D68FE830-E805-C28A-2833-1B83D7EEE75C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96;p61">
              <a:extLst>
                <a:ext uri="{FF2B5EF4-FFF2-40B4-BE49-F238E27FC236}">
                  <a16:creationId xmlns:a16="http://schemas.microsoft.com/office/drawing/2014/main" id="{E131A623-CA1A-71A2-6EC4-AB9A0428227B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97;p61">
              <a:extLst>
                <a:ext uri="{FF2B5EF4-FFF2-40B4-BE49-F238E27FC236}">
                  <a16:creationId xmlns:a16="http://schemas.microsoft.com/office/drawing/2014/main" id="{AD81D691-D465-5328-1CF7-F210348D87E5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98;p61">
              <a:extLst>
                <a:ext uri="{FF2B5EF4-FFF2-40B4-BE49-F238E27FC236}">
                  <a16:creationId xmlns:a16="http://schemas.microsoft.com/office/drawing/2014/main" id="{E0D55D7B-462F-8A46-9A86-124A0163CCA3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99;p61">
              <a:extLst>
                <a:ext uri="{FF2B5EF4-FFF2-40B4-BE49-F238E27FC236}">
                  <a16:creationId xmlns:a16="http://schemas.microsoft.com/office/drawing/2014/main" id="{23386269-8468-C759-0AC3-F3AE1FA75F95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00;p61">
              <a:extLst>
                <a:ext uri="{FF2B5EF4-FFF2-40B4-BE49-F238E27FC236}">
                  <a16:creationId xmlns:a16="http://schemas.microsoft.com/office/drawing/2014/main" id="{2983942E-50C9-FAE8-D9D3-0EAB93BFED0C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01;p61">
              <a:extLst>
                <a:ext uri="{FF2B5EF4-FFF2-40B4-BE49-F238E27FC236}">
                  <a16:creationId xmlns:a16="http://schemas.microsoft.com/office/drawing/2014/main" id="{F10E1081-5757-9A73-8170-F40BE98128EB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02;p61">
              <a:extLst>
                <a:ext uri="{FF2B5EF4-FFF2-40B4-BE49-F238E27FC236}">
                  <a16:creationId xmlns:a16="http://schemas.microsoft.com/office/drawing/2014/main" id="{9094C0B0-93E6-F28E-DB47-7AE935654E69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03;p61">
              <a:extLst>
                <a:ext uri="{FF2B5EF4-FFF2-40B4-BE49-F238E27FC236}">
                  <a16:creationId xmlns:a16="http://schemas.microsoft.com/office/drawing/2014/main" id="{A154EE36-F32B-316A-374E-CE169396C7D7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04;p61">
              <a:extLst>
                <a:ext uri="{FF2B5EF4-FFF2-40B4-BE49-F238E27FC236}">
                  <a16:creationId xmlns:a16="http://schemas.microsoft.com/office/drawing/2014/main" id="{460BEEC7-5106-2EB5-14FE-E93180F50717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05;p61">
              <a:extLst>
                <a:ext uri="{FF2B5EF4-FFF2-40B4-BE49-F238E27FC236}">
                  <a16:creationId xmlns:a16="http://schemas.microsoft.com/office/drawing/2014/main" id="{7309A861-3840-7703-0954-1FCA16E7C174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06;p61">
              <a:extLst>
                <a:ext uri="{FF2B5EF4-FFF2-40B4-BE49-F238E27FC236}">
                  <a16:creationId xmlns:a16="http://schemas.microsoft.com/office/drawing/2014/main" id="{92FE0F39-5D9F-3439-7A14-42C9C3198971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07;p61">
              <a:extLst>
                <a:ext uri="{FF2B5EF4-FFF2-40B4-BE49-F238E27FC236}">
                  <a16:creationId xmlns:a16="http://schemas.microsoft.com/office/drawing/2014/main" id="{7DCB0F4E-363C-1FAC-1F8A-B35EA6238D57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08;p61">
              <a:extLst>
                <a:ext uri="{FF2B5EF4-FFF2-40B4-BE49-F238E27FC236}">
                  <a16:creationId xmlns:a16="http://schemas.microsoft.com/office/drawing/2014/main" id="{D6080CD5-540C-E871-FC9B-3285674B5387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09;p61">
              <a:extLst>
                <a:ext uri="{FF2B5EF4-FFF2-40B4-BE49-F238E27FC236}">
                  <a16:creationId xmlns:a16="http://schemas.microsoft.com/office/drawing/2014/main" id="{6E020289-DB1C-75DC-3CB9-E652008B6B1B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10;p61">
              <a:extLst>
                <a:ext uri="{FF2B5EF4-FFF2-40B4-BE49-F238E27FC236}">
                  <a16:creationId xmlns:a16="http://schemas.microsoft.com/office/drawing/2014/main" id="{C91A19B9-BFB1-E598-2D13-38E8F7D0CBCF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11;p61">
              <a:extLst>
                <a:ext uri="{FF2B5EF4-FFF2-40B4-BE49-F238E27FC236}">
                  <a16:creationId xmlns:a16="http://schemas.microsoft.com/office/drawing/2014/main" id="{3641561C-5304-AAD1-B730-51E1A5FD79F3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12;p61">
              <a:extLst>
                <a:ext uri="{FF2B5EF4-FFF2-40B4-BE49-F238E27FC236}">
                  <a16:creationId xmlns:a16="http://schemas.microsoft.com/office/drawing/2014/main" id="{26ACDC4D-5383-AF72-D4DB-EA87C04F6F50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13;p61">
              <a:extLst>
                <a:ext uri="{FF2B5EF4-FFF2-40B4-BE49-F238E27FC236}">
                  <a16:creationId xmlns:a16="http://schemas.microsoft.com/office/drawing/2014/main" id="{271E8591-0A0D-3219-3634-EE4719F71955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14;p61">
              <a:extLst>
                <a:ext uri="{FF2B5EF4-FFF2-40B4-BE49-F238E27FC236}">
                  <a16:creationId xmlns:a16="http://schemas.microsoft.com/office/drawing/2014/main" id="{A718C9B4-C9FF-B39E-6559-BF85C965B161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15;p61">
              <a:extLst>
                <a:ext uri="{FF2B5EF4-FFF2-40B4-BE49-F238E27FC236}">
                  <a16:creationId xmlns:a16="http://schemas.microsoft.com/office/drawing/2014/main" id="{44DECFAA-F01D-BE79-A42F-79F08B0D2C1A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16;p61">
              <a:extLst>
                <a:ext uri="{FF2B5EF4-FFF2-40B4-BE49-F238E27FC236}">
                  <a16:creationId xmlns:a16="http://schemas.microsoft.com/office/drawing/2014/main" id="{E52921FF-284B-485D-80AA-9E592AC2B7DB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17;p61">
              <a:extLst>
                <a:ext uri="{FF2B5EF4-FFF2-40B4-BE49-F238E27FC236}">
                  <a16:creationId xmlns:a16="http://schemas.microsoft.com/office/drawing/2014/main" id="{343F032E-0932-DF7D-D4EB-EA88407FACA9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18;p61">
              <a:extLst>
                <a:ext uri="{FF2B5EF4-FFF2-40B4-BE49-F238E27FC236}">
                  <a16:creationId xmlns:a16="http://schemas.microsoft.com/office/drawing/2014/main" id="{98BBE2F8-5C9B-FCF3-C63F-89F995C1C14D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19;p61">
              <a:extLst>
                <a:ext uri="{FF2B5EF4-FFF2-40B4-BE49-F238E27FC236}">
                  <a16:creationId xmlns:a16="http://schemas.microsoft.com/office/drawing/2014/main" id="{8B6CFB7A-04F3-DD8B-4C3C-535904D22C35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20;p61">
              <a:extLst>
                <a:ext uri="{FF2B5EF4-FFF2-40B4-BE49-F238E27FC236}">
                  <a16:creationId xmlns:a16="http://schemas.microsoft.com/office/drawing/2014/main" id="{213530C5-CF90-87AA-F16A-B67C47D0D222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21;p61">
              <a:extLst>
                <a:ext uri="{FF2B5EF4-FFF2-40B4-BE49-F238E27FC236}">
                  <a16:creationId xmlns:a16="http://schemas.microsoft.com/office/drawing/2014/main" id="{AAA2FA63-D5A6-1059-A2AA-7C64A2C251A3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22;p61">
              <a:extLst>
                <a:ext uri="{FF2B5EF4-FFF2-40B4-BE49-F238E27FC236}">
                  <a16:creationId xmlns:a16="http://schemas.microsoft.com/office/drawing/2014/main" id="{EF6AA639-D69E-24CE-E85C-D727A960971A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23;p61">
              <a:extLst>
                <a:ext uri="{FF2B5EF4-FFF2-40B4-BE49-F238E27FC236}">
                  <a16:creationId xmlns:a16="http://schemas.microsoft.com/office/drawing/2014/main" id="{D98E3B6B-3830-86AA-1D40-F4824B072A15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24;p61">
              <a:extLst>
                <a:ext uri="{FF2B5EF4-FFF2-40B4-BE49-F238E27FC236}">
                  <a16:creationId xmlns:a16="http://schemas.microsoft.com/office/drawing/2014/main" id="{0EB598F3-34BE-4C90-1C81-7A700C0D89C9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25;p61">
              <a:extLst>
                <a:ext uri="{FF2B5EF4-FFF2-40B4-BE49-F238E27FC236}">
                  <a16:creationId xmlns:a16="http://schemas.microsoft.com/office/drawing/2014/main" id="{38331138-0685-D02A-6495-A3BC2762BE3D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26;p61">
              <a:extLst>
                <a:ext uri="{FF2B5EF4-FFF2-40B4-BE49-F238E27FC236}">
                  <a16:creationId xmlns:a16="http://schemas.microsoft.com/office/drawing/2014/main" id="{1BA3143F-FFED-9C86-9C62-B995AB267510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27;p61">
              <a:extLst>
                <a:ext uri="{FF2B5EF4-FFF2-40B4-BE49-F238E27FC236}">
                  <a16:creationId xmlns:a16="http://schemas.microsoft.com/office/drawing/2014/main" id="{73393D1D-3A7E-97AE-B0B8-337BE3887D91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28;p61">
              <a:extLst>
                <a:ext uri="{FF2B5EF4-FFF2-40B4-BE49-F238E27FC236}">
                  <a16:creationId xmlns:a16="http://schemas.microsoft.com/office/drawing/2014/main" id="{55CDA37C-EECF-690B-7930-EA3F1D1418E3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29;p61">
              <a:extLst>
                <a:ext uri="{FF2B5EF4-FFF2-40B4-BE49-F238E27FC236}">
                  <a16:creationId xmlns:a16="http://schemas.microsoft.com/office/drawing/2014/main" id="{D0D42E43-7258-590C-67A5-D0C8474EA623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30;p61">
              <a:extLst>
                <a:ext uri="{FF2B5EF4-FFF2-40B4-BE49-F238E27FC236}">
                  <a16:creationId xmlns:a16="http://schemas.microsoft.com/office/drawing/2014/main" id="{37DBF7EC-F052-7C70-BD6B-73B607B4DEC6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31;p61">
              <a:extLst>
                <a:ext uri="{FF2B5EF4-FFF2-40B4-BE49-F238E27FC236}">
                  <a16:creationId xmlns:a16="http://schemas.microsoft.com/office/drawing/2014/main" id="{B1BAF2DD-9F70-6B82-9812-36CE53372AD0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32;p61">
              <a:extLst>
                <a:ext uri="{FF2B5EF4-FFF2-40B4-BE49-F238E27FC236}">
                  <a16:creationId xmlns:a16="http://schemas.microsoft.com/office/drawing/2014/main" id="{05EF5C55-8C25-DBBE-9F58-CB14DD3B1F7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33;p61">
              <a:extLst>
                <a:ext uri="{FF2B5EF4-FFF2-40B4-BE49-F238E27FC236}">
                  <a16:creationId xmlns:a16="http://schemas.microsoft.com/office/drawing/2014/main" id="{2EDDF758-9210-1E94-4F41-75BDD767C8BA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34;p61">
              <a:extLst>
                <a:ext uri="{FF2B5EF4-FFF2-40B4-BE49-F238E27FC236}">
                  <a16:creationId xmlns:a16="http://schemas.microsoft.com/office/drawing/2014/main" id="{63F16662-71F6-7930-EEBD-F77F77CD126C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35;p61">
              <a:extLst>
                <a:ext uri="{FF2B5EF4-FFF2-40B4-BE49-F238E27FC236}">
                  <a16:creationId xmlns:a16="http://schemas.microsoft.com/office/drawing/2014/main" id="{3FA62472-8C45-3E04-7CEE-2C4823373636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36;p61">
              <a:extLst>
                <a:ext uri="{FF2B5EF4-FFF2-40B4-BE49-F238E27FC236}">
                  <a16:creationId xmlns:a16="http://schemas.microsoft.com/office/drawing/2014/main" id="{72A856A8-ACCF-AF36-083D-0966E1ABBD40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37;p61">
              <a:extLst>
                <a:ext uri="{FF2B5EF4-FFF2-40B4-BE49-F238E27FC236}">
                  <a16:creationId xmlns:a16="http://schemas.microsoft.com/office/drawing/2014/main" id="{E93967A8-F89E-520F-0700-0D96C692A210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38;p61">
              <a:extLst>
                <a:ext uri="{FF2B5EF4-FFF2-40B4-BE49-F238E27FC236}">
                  <a16:creationId xmlns:a16="http://schemas.microsoft.com/office/drawing/2014/main" id="{FFE179B5-E379-723E-755C-04FE6B408172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39;p61">
              <a:extLst>
                <a:ext uri="{FF2B5EF4-FFF2-40B4-BE49-F238E27FC236}">
                  <a16:creationId xmlns:a16="http://schemas.microsoft.com/office/drawing/2014/main" id="{2776B32D-DA80-07B2-9FBC-BE0072807652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40;p61">
              <a:extLst>
                <a:ext uri="{FF2B5EF4-FFF2-40B4-BE49-F238E27FC236}">
                  <a16:creationId xmlns:a16="http://schemas.microsoft.com/office/drawing/2014/main" id="{C544733B-CE98-6D9D-6121-9C15B3BAFBFD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41;p61">
              <a:extLst>
                <a:ext uri="{FF2B5EF4-FFF2-40B4-BE49-F238E27FC236}">
                  <a16:creationId xmlns:a16="http://schemas.microsoft.com/office/drawing/2014/main" id="{9DD9186D-5CC9-E158-3BDC-575480A3666D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542;p61">
              <a:extLst>
                <a:ext uri="{FF2B5EF4-FFF2-40B4-BE49-F238E27FC236}">
                  <a16:creationId xmlns:a16="http://schemas.microsoft.com/office/drawing/2014/main" id="{2F9E3F99-A557-0ECE-DA3D-3C87E18C3AA5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543;p61">
              <a:extLst>
                <a:ext uri="{FF2B5EF4-FFF2-40B4-BE49-F238E27FC236}">
                  <a16:creationId xmlns:a16="http://schemas.microsoft.com/office/drawing/2014/main" id="{9637378A-E1E8-EA25-C4EA-745A8C4743E6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544;p61">
              <a:extLst>
                <a:ext uri="{FF2B5EF4-FFF2-40B4-BE49-F238E27FC236}">
                  <a16:creationId xmlns:a16="http://schemas.microsoft.com/office/drawing/2014/main" id="{EF1EC732-3648-7135-26B2-180A2A0F848C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545;p61">
              <a:extLst>
                <a:ext uri="{FF2B5EF4-FFF2-40B4-BE49-F238E27FC236}">
                  <a16:creationId xmlns:a16="http://schemas.microsoft.com/office/drawing/2014/main" id="{3D128AAA-737E-4817-D040-1DE1901312E3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546;p61">
              <a:extLst>
                <a:ext uri="{FF2B5EF4-FFF2-40B4-BE49-F238E27FC236}">
                  <a16:creationId xmlns:a16="http://schemas.microsoft.com/office/drawing/2014/main" id="{D62627F2-227F-9C33-DFB4-3961279A2178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547;p61">
              <a:extLst>
                <a:ext uri="{FF2B5EF4-FFF2-40B4-BE49-F238E27FC236}">
                  <a16:creationId xmlns:a16="http://schemas.microsoft.com/office/drawing/2014/main" id="{1889FB4D-EAC9-3552-395D-17F4664D28C9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548;p61">
              <a:extLst>
                <a:ext uri="{FF2B5EF4-FFF2-40B4-BE49-F238E27FC236}">
                  <a16:creationId xmlns:a16="http://schemas.microsoft.com/office/drawing/2014/main" id="{C651B31D-3447-6B0D-0CAD-610944777977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549;p61">
              <a:extLst>
                <a:ext uri="{FF2B5EF4-FFF2-40B4-BE49-F238E27FC236}">
                  <a16:creationId xmlns:a16="http://schemas.microsoft.com/office/drawing/2014/main" id="{DCB48886-4A71-885E-3A0E-E1C546B9753C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50;p61">
              <a:extLst>
                <a:ext uri="{FF2B5EF4-FFF2-40B4-BE49-F238E27FC236}">
                  <a16:creationId xmlns:a16="http://schemas.microsoft.com/office/drawing/2014/main" id="{BD89201F-3CE2-AF62-F12A-19E3CB325062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51;p61">
              <a:extLst>
                <a:ext uri="{FF2B5EF4-FFF2-40B4-BE49-F238E27FC236}">
                  <a16:creationId xmlns:a16="http://schemas.microsoft.com/office/drawing/2014/main" id="{4011C02F-DBD0-7F2F-999C-D1907AC0AF4C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52;p61">
              <a:extLst>
                <a:ext uri="{FF2B5EF4-FFF2-40B4-BE49-F238E27FC236}">
                  <a16:creationId xmlns:a16="http://schemas.microsoft.com/office/drawing/2014/main" id="{9B12D19A-8EBC-AF08-C4B4-3B311F57DB42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53;p61">
              <a:extLst>
                <a:ext uri="{FF2B5EF4-FFF2-40B4-BE49-F238E27FC236}">
                  <a16:creationId xmlns:a16="http://schemas.microsoft.com/office/drawing/2014/main" id="{CD94424E-7365-D19C-2E5C-81FB17171ED6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54;p61">
              <a:extLst>
                <a:ext uri="{FF2B5EF4-FFF2-40B4-BE49-F238E27FC236}">
                  <a16:creationId xmlns:a16="http://schemas.microsoft.com/office/drawing/2014/main" id="{93370608-9E9A-36EA-8D38-379232226152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55;p61">
              <a:extLst>
                <a:ext uri="{FF2B5EF4-FFF2-40B4-BE49-F238E27FC236}">
                  <a16:creationId xmlns:a16="http://schemas.microsoft.com/office/drawing/2014/main" id="{F94DAF3D-3341-B23D-1D29-34E91A7BDF74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56;p61">
              <a:extLst>
                <a:ext uri="{FF2B5EF4-FFF2-40B4-BE49-F238E27FC236}">
                  <a16:creationId xmlns:a16="http://schemas.microsoft.com/office/drawing/2014/main" id="{86743B62-5DDE-B39D-A320-376B3927644A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57;p61">
              <a:extLst>
                <a:ext uri="{FF2B5EF4-FFF2-40B4-BE49-F238E27FC236}">
                  <a16:creationId xmlns:a16="http://schemas.microsoft.com/office/drawing/2014/main" id="{963F2AF1-5BB3-887D-411B-BFEC4FE8FCA1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58;p61">
              <a:extLst>
                <a:ext uri="{FF2B5EF4-FFF2-40B4-BE49-F238E27FC236}">
                  <a16:creationId xmlns:a16="http://schemas.microsoft.com/office/drawing/2014/main" id="{E81FD254-19BD-036D-F4CD-0A0AA659A321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59;p61">
              <a:extLst>
                <a:ext uri="{FF2B5EF4-FFF2-40B4-BE49-F238E27FC236}">
                  <a16:creationId xmlns:a16="http://schemas.microsoft.com/office/drawing/2014/main" id="{40B2BB9B-87D8-C4F0-94DA-4DCFCA70C04B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60;p61">
              <a:extLst>
                <a:ext uri="{FF2B5EF4-FFF2-40B4-BE49-F238E27FC236}">
                  <a16:creationId xmlns:a16="http://schemas.microsoft.com/office/drawing/2014/main" id="{DCFB4595-DF6F-51C5-FF52-F7B6F20DDEB1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61;p61">
              <a:extLst>
                <a:ext uri="{FF2B5EF4-FFF2-40B4-BE49-F238E27FC236}">
                  <a16:creationId xmlns:a16="http://schemas.microsoft.com/office/drawing/2014/main" id="{D96952F0-263B-C1E4-513C-C2DCE16AB95F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562;p61">
              <a:extLst>
                <a:ext uri="{FF2B5EF4-FFF2-40B4-BE49-F238E27FC236}">
                  <a16:creationId xmlns:a16="http://schemas.microsoft.com/office/drawing/2014/main" id="{E73F1BE4-24BA-EF45-5DD5-B1DA29971D23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563;p61">
              <a:extLst>
                <a:ext uri="{FF2B5EF4-FFF2-40B4-BE49-F238E27FC236}">
                  <a16:creationId xmlns:a16="http://schemas.microsoft.com/office/drawing/2014/main" id="{B8F722E7-79F8-287E-75D4-AD200FE5FCCF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64;p61">
              <a:extLst>
                <a:ext uri="{FF2B5EF4-FFF2-40B4-BE49-F238E27FC236}">
                  <a16:creationId xmlns:a16="http://schemas.microsoft.com/office/drawing/2014/main" id="{E3E0BA04-17EB-77FF-AA5C-DA7C169C7BDB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65;p61">
              <a:extLst>
                <a:ext uri="{FF2B5EF4-FFF2-40B4-BE49-F238E27FC236}">
                  <a16:creationId xmlns:a16="http://schemas.microsoft.com/office/drawing/2014/main" id="{7F64BD24-14E4-4051-97A8-546C4AA01707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66;p61">
              <a:extLst>
                <a:ext uri="{FF2B5EF4-FFF2-40B4-BE49-F238E27FC236}">
                  <a16:creationId xmlns:a16="http://schemas.microsoft.com/office/drawing/2014/main" id="{F5D549AC-BB90-2AD1-1AFF-84D89936D126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67;p61">
              <a:extLst>
                <a:ext uri="{FF2B5EF4-FFF2-40B4-BE49-F238E27FC236}">
                  <a16:creationId xmlns:a16="http://schemas.microsoft.com/office/drawing/2014/main" id="{33F94F3C-856A-4A26-003B-1548AD85A23B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68;p61">
              <a:extLst>
                <a:ext uri="{FF2B5EF4-FFF2-40B4-BE49-F238E27FC236}">
                  <a16:creationId xmlns:a16="http://schemas.microsoft.com/office/drawing/2014/main" id="{8339A90B-37CC-2130-82AC-8F59D67E892F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69;p61">
              <a:extLst>
                <a:ext uri="{FF2B5EF4-FFF2-40B4-BE49-F238E27FC236}">
                  <a16:creationId xmlns:a16="http://schemas.microsoft.com/office/drawing/2014/main" id="{9BBDB788-F577-CC5A-9CB3-06E656A892C2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70;p61">
              <a:extLst>
                <a:ext uri="{FF2B5EF4-FFF2-40B4-BE49-F238E27FC236}">
                  <a16:creationId xmlns:a16="http://schemas.microsoft.com/office/drawing/2014/main" id="{099F33D2-FDA8-DFA8-836D-AF651C15DEC4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71;p61">
              <a:extLst>
                <a:ext uri="{FF2B5EF4-FFF2-40B4-BE49-F238E27FC236}">
                  <a16:creationId xmlns:a16="http://schemas.microsoft.com/office/drawing/2014/main" id="{421D0100-89DA-CA74-49DF-BA5CF5C92DC9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72;p61">
              <a:extLst>
                <a:ext uri="{FF2B5EF4-FFF2-40B4-BE49-F238E27FC236}">
                  <a16:creationId xmlns:a16="http://schemas.microsoft.com/office/drawing/2014/main" id="{EA491135-E758-DB58-3215-5AC1F25BD2FC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73;p61">
              <a:extLst>
                <a:ext uri="{FF2B5EF4-FFF2-40B4-BE49-F238E27FC236}">
                  <a16:creationId xmlns:a16="http://schemas.microsoft.com/office/drawing/2014/main" id="{50CDB5F9-B0E6-D21E-715B-F4A2BDD12EE3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74;p61">
              <a:extLst>
                <a:ext uri="{FF2B5EF4-FFF2-40B4-BE49-F238E27FC236}">
                  <a16:creationId xmlns:a16="http://schemas.microsoft.com/office/drawing/2014/main" id="{8B71ED44-145D-5272-2AF3-535E1C942280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75;p61">
              <a:extLst>
                <a:ext uri="{FF2B5EF4-FFF2-40B4-BE49-F238E27FC236}">
                  <a16:creationId xmlns:a16="http://schemas.microsoft.com/office/drawing/2014/main" id="{6A18A682-34A0-720C-E306-4F3D40438647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76;p61">
              <a:extLst>
                <a:ext uri="{FF2B5EF4-FFF2-40B4-BE49-F238E27FC236}">
                  <a16:creationId xmlns:a16="http://schemas.microsoft.com/office/drawing/2014/main" id="{C3FCCA2B-E95E-0D4B-AB23-2348139DA688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77;p61">
              <a:extLst>
                <a:ext uri="{FF2B5EF4-FFF2-40B4-BE49-F238E27FC236}">
                  <a16:creationId xmlns:a16="http://schemas.microsoft.com/office/drawing/2014/main" id="{EBAE898F-2E3C-BB0A-6E5A-33C73AB6C866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78;p61">
              <a:extLst>
                <a:ext uri="{FF2B5EF4-FFF2-40B4-BE49-F238E27FC236}">
                  <a16:creationId xmlns:a16="http://schemas.microsoft.com/office/drawing/2014/main" id="{E38FD5BB-0922-970F-FA96-456FD5E35AF0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79;p61">
              <a:extLst>
                <a:ext uri="{FF2B5EF4-FFF2-40B4-BE49-F238E27FC236}">
                  <a16:creationId xmlns:a16="http://schemas.microsoft.com/office/drawing/2014/main" id="{380074C4-3F9B-36BA-D3D5-795656020AEA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80;p61">
              <a:extLst>
                <a:ext uri="{FF2B5EF4-FFF2-40B4-BE49-F238E27FC236}">
                  <a16:creationId xmlns:a16="http://schemas.microsoft.com/office/drawing/2014/main" id="{B2CD5EB3-EFDC-457E-B02E-CCEA792AA800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81;p61">
              <a:extLst>
                <a:ext uri="{FF2B5EF4-FFF2-40B4-BE49-F238E27FC236}">
                  <a16:creationId xmlns:a16="http://schemas.microsoft.com/office/drawing/2014/main" id="{B228CAEF-9341-B76A-2CE6-E41EB8E5D66D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82;p61">
              <a:extLst>
                <a:ext uri="{FF2B5EF4-FFF2-40B4-BE49-F238E27FC236}">
                  <a16:creationId xmlns:a16="http://schemas.microsoft.com/office/drawing/2014/main" id="{8E015151-608D-8F9C-8E78-0B5F4C08E66E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83;p61">
              <a:extLst>
                <a:ext uri="{FF2B5EF4-FFF2-40B4-BE49-F238E27FC236}">
                  <a16:creationId xmlns:a16="http://schemas.microsoft.com/office/drawing/2014/main" id="{4A1B2E97-0DEF-1748-DC43-1A52BC7D96B0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84;p61">
              <a:extLst>
                <a:ext uri="{FF2B5EF4-FFF2-40B4-BE49-F238E27FC236}">
                  <a16:creationId xmlns:a16="http://schemas.microsoft.com/office/drawing/2014/main" id="{03EBF7FB-DDFD-CD18-C748-BF382BE0BCAF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85;p61">
              <a:extLst>
                <a:ext uri="{FF2B5EF4-FFF2-40B4-BE49-F238E27FC236}">
                  <a16:creationId xmlns:a16="http://schemas.microsoft.com/office/drawing/2014/main" id="{761FF598-DD85-ADED-D678-CF9C5E05048C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86;p61">
              <a:extLst>
                <a:ext uri="{FF2B5EF4-FFF2-40B4-BE49-F238E27FC236}">
                  <a16:creationId xmlns:a16="http://schemas.microsoft.com/office/drawing/2014/main" id="{0A593AF2-A467-C70D-0085-024452B369A3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87;p61">
              <a:extLst>
                <a:ext uri="{FF2B5EF4-FFF2-40B4-BE49-F238E27FC236}">
                  <a16:creationId xmlns:a16="http://schemas.microsoft.com/office/drawing/2014/main" id="{56F17FF3-D2FF-72F5-AB14-C283C5931DF0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88;p61">
              <a:extLst>
                <a:ext uri="{FF2B5EF4-FFF2-40B4-BE49-F238E27FC236}">
                  <a16:creationId xmlns:a16="http://schemas.microsoft.com/office/drawing/2014/main" id="{9869EDFF-5C0B-CC41-8D01-977B243BD815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89;p61">
              <a:extLst>
                <a:ext uri="{FF2B5EF4-FFF2-40B4-BE49-F238E27FC236}">
                  <a16:creationId xmlns:a16="http://schemas.microsoft.com/office/drawing/2014/main" id="{17F60903-70F6-64E8-7F44-36839999DF59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90;p61">
              <a:extLst>
                <a:ext uri="{FF2B5EF4-FFF2-40B4-BE49-F238E27FC236}">
                  <a16:creationId xmlns:a16="http://schemas.microsoft.com/office/drawing/2014/main" id="{8642F214-8204-FEEA-3AA2-45DDFA76764E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91;p61">
              <a:extLst>
                <a:ext uri="{FF2B5EF4-FFF2-40B4-BE49-F238E27FC236}">
                  <a16:creationId xmlns:a16="http://schemas.microsoft.com/office/drawing/2014/main" id="{E282ECEE-E329-6268-A68B-ABA1C95DD0F5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92;p61">
              <a:extLst>
                <a:ext uri="{FF2B5EF4-FFF2-40B4-BE49-F238E27FC236}">
                  <a16:creationId xmlns:a16="http://schemas.microsoft.com/office/drawing/2014/main" id="{FE2A76CE-2345-A399-0C70-4F4053EECD1F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93;p61">
              <a:extLst>
                <a:ext uri="{FF2B5EF4-FFF2-40B4-BE49-F238E27FC236}">
                  <a16:creationId xmlns:a16="http://schemas.microsoft.com/office/drawing/2014/main" id="{3C8F5C55-A78E-0503-E7C5-97786C7D9005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94;p61">
              <a:extLst>
                <a:ext uri="{FF2B5EF4-FFF2-40B4-BE49-F238E27FC236}">
                  <a16:creationId xmlns:a16="http://schemas.microsoft.com/office/drawing/2014/main" id="{04E5A734-2DDE-C368-BB63-436E3FB68FED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95;p61">
              <a:extLst>
                <a:ext uri="{FF2B5EF4-FFF2-40B4-BE49-F238E27FC236}">
                  <a16:creationId xmlns:a16="http://schemas.microsoft.com/office/drawing/2014/main" id="{A0BA4D95-09A6-CF1A-A501-A521ABCD76E2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96;p61">
              <a:extLst>
                <a:ext uri="{FF2B5EF4-FFF2-40B4-BE49-F238E27FC236}">
                  <a16:creationId xmlns:a16="http://schemas.microsoft.com/office/drawing/2014/main" id="{72510C90-B117-91E4-DCA2-E5466FD3767C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97;p61">
              <a:extLst>
                <a:ext uri="{FF2B5EF4-FFF2-40B4-BE49-F238E27FC236}">
                  <a16:creationId xmlns:a16="http://schemas.microsoft.com/office/drawing/2014/main" id="{E6BCE55F-D195-4220-AA9B-7352A9502F0A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98;p61">
              <a:extLst>
                <a:ext uri="{FF2B5EF4-FFF2-40B4-BE49-F238E27FC236}">
                  <a16:creationId xmlns:a16="http://schemas.microsoft.com/office/drawing/2014/main" id="{F87E32F2-F8E2-0BD0-946D-A2E021ED1E52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99;p61">
              <a:extLst>
                <a:ext uri="{FF2B5EF4-FFF2-40B4-BE49-F238E27FC236}">
                  <a16:creationId xmlns:a16="http://schemas.microsoft.com/office/drawing/2014/main" id="{B702355F-1184-FB60-302A-CEA04C27B308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600;p61">
              <a:extLst>
                <a:ext uri="{FF2B5EF4-FFF2-40B4-BE49-F238E27FC236}">
                  <a16:creationId xmlns:a16="http://schemas.microsoft.com/office/drawing/2014/main" id="{D3C9F2FA-25A5-38A8-B0F9-592BDA3C46C0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601;p61">
              <a:extLst>
                <a:ext uri="{FF2B5EF4-FFF2-40B4-BE49-F238E27FC236}">
                  <a16:creationId xmlns:a16="http://schemas.microsoft.com/office/drawing/2014/main" id="{D94C4919-9A16-E9F2-6733-4629625DA8E7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02;p61">
              <a:extLst>
                <a:ext uri="{FF2B5EF4-FFF2-40B4-BE49-F238E27FC236}">
                  <a16:creationId xmlns:a16="http://schemas.microsoft.com/office/drawing/2014/main" id="{D19B13C0-D30F-8BF6-7103-AA888EA84A81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03;p61">
              <a:extLst>
                <a:ext uri="{FF2B5EF4-FFF2-40B4-BE49-F238E27FC236}">
                  <a16:creationId xmlns:a16="http://schemas.microsoft.com/office/drawing/2014/main" id="{EA586ECD-2405-041F-30B8-FA582806AEEC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604;p61">
              <a:extLst>
                <a:ext uri="{FF2B5EF4-FFF2-40B4-BE49-F238E27FC236}">
                  <a16:creationId xmlns:a16="http://schemas.microsoft.com/office/drawing/2014/main" id="{B6669606-31C7-D741-5D43-9FD0D47118E4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605;p61">
              <a:extLst>
                <a:ext uri="{FF2B5EF4-FFF2-40B4-BE49-F238E27FC236}">
                  <a16:creationId xmlns:a16="http://schemas.microsoft.com/office/drawing/2014/main" id="{091BBBCA-5179-D886-AFE7-A5AD29807CE1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606;p61">
              <a:extLst>
                <a:ext uri="{FF2B5EF4-FFF2-40B4-BE49-F238E27FC236}">
                  <a16:creationId xmlns:a16="http://schemas.microsoft.com/office/drawing/2014/main" id="{2C14CFCB-91CD-3618-E689-0E4204EDC558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607;p61">
              <a:extLst>
                <a:ext uri="{FF2B5EF4-FFF2-40B4-BE49-F238E27FC236}">
                  <a16:creationId xmlns:a16="http://schemas.microsoft.com/office/drawing/2014/main" id="{F4D8CB04-BEE2-7438-E483-6E4FCEAA363A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608;p61">
              <a:extLst>
                <a:ext uri="{FF2B5EF4-FFF2-40B4-BE49-F238E27FC236}">
                  <a16:creationId xmlns:a16="http://schemas.microsoft.com/office/drawing/2014/main" id="{A7AA8964-0BF8-4B42-4E9F-CB82DC422F41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609;p61">
              <a:extLst>
                <a:ext uri="{FF2B5EF4-FFF2-40B4-BE49-F238E27FC236}">
                  <a16:creationId xmlns:a16="http://schemas.microsoft.com/office/drawing/2014/main" id="{E69AEA4F-8D42-CE50-3BF1-843AA2CB283C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610;p61">
              <a:extLst>
                <a:ext uri="{FF2B5EF4-FFF2-40B4-BE49-F238E27FC236}">
                  <a16:creationId xmlns:a16="http://schemas.microsoft.com/office/drawing/2014/main" id="{267F5B57-3CE9-1050-88B7-A281695C12E8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611;p61">
              <a:extLst>
                <a:ext uri="{FF2B5EF4-FFF2-40B4-BE49-F238E27FC236}">
                  <a16:creationId xmlns:a16="http://schemas.microsoft.com/office/drawing/2014/main" id="{3A49E298-3CF3-6C9E-ED4A-72664D8A89AA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612;p61">
              <a:extLst>
                <a:ext uri="{FF2B5EF4-FFF2-40B4-BE49-F238E27FC236}">
                  <a16:creationId xmlns:a16="http://schemas.microsoft.com/office/drawing/2014/main" id="{F13813BC-BC41-AE89-7D0B-16D7EE8CAD3B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613;p61">
              <a:extLst>
                <a:ext uri="{FF2B5EF4-FFF2-40B4-BE49-F238E27FC236}">
                  <a16:creationId xmlns:a16="http://schemas.microsoft.com/office/drawing/2014/main" id="{499C74B4-440E-AA55-260D-9991F039A7E4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14;p61">
              <a:extLst>
                <a:ext uri="{FF2B5EF4-FFF2-40B4-BE49-F238E27FC236}">
                  <a16:creationId xmlns:a16="http://schemas.microsoft.com/office/drawing/2014/main" id="{226968ED-29BE-1F40-A286-D3A4557FEB8C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615;p61">
              <a:extLst>
                <a:ext uri="{FF2B5EF4-FFF2-40B4-BE49-F238E27FC236}">
                  <a16:creationId xmlns:a16="http://schemas.microsoft.com/office/drawing/2014/main" id="{8CCCEEAB-AA50-4A64-2F4D-CDBB7CAAB2BB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616;p61">
              <a:extLst>
                <a:ext uri="{FF2B5EF4-FFF2-40B4-BE49-F238E27FC236}">
                  <a16:creationId xmlns:a16="http://schemas.microsoft.com/office/drawing/2014/main" id="{2ABAD6BC-5571-2DF9-88AE-D00D82BBA3F4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617;p61">
              <a:extLst>
                <a:ext uri="{FF2B5EF4-FFF2-40B4-BE49-F238E27FC236}">
                  <a16:creationId xmlns:a16="http://schemas.microsoft.com/office/drawing/2014/main" id="{6F40964E-AA8E-6620-1592-74200698221E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618;p61">
              <a:extLst>
                <a:ext uri="{FF2B5EF4-FFF2-40B4-BE49-F238E27FC236}">
                  <a16:creationId xmlns:a16="http://schemas.microsoft.com/office/drawing/2014/main" id="{5EA3F82F-7B8E-E0F2-58CA-ED641E1F0EF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619;p61">
              <a:extLst>
                <a:ext uri="{FF2B5EF4-FFF2-40B4-BE49-F238E27FC236}">
                  <a16:creationId xmlns:a16="http://schemas.microsoft.com/office/drawing/2014/main" id="{06743180-458C-FC0B-E9A9-DB99E086959E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620;p61">
              <a:extLst>
                <a:ext uri="{FF2B5EF4-FFF2-40B4-BE49-F238E27FC236}">
                  <a16:creationId xmlns:a16="http://schemas.microsoft.com/office/drawing/2014/main" id="{5617D6C7-8754-09FE-1E56-968156401212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21;p61">
              <a:extLst>
                <a:ext uri="{FF2B5EF4-FFF2-40B4-BE49-F238E27FC236}">
                  <a16:creationId xmlns:a16="http://schemas.microsoft.com/office/drawing/2014/main" id="{41463D48-38D8-1F37-ADF6-F513172EF302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22;p61">
              <a:extLst>
                <a:ext uri="{FF2B5EF4-FFF2-40B4-BE49-F238E27FC236}">
                  <a16:creationId xmlns:a16="http://schemas.microsoft.com/office/drawing/2014/main" id="{4E750D34-0E72-EB9C-5568-FA8857AF721F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23;p61">
              <a:extLst>
                <a:ext uri="{FF2B5EF4-FFF2-40B4-BE49-F238E27FC236}">
                  <a16:creationId xmlns:a16="http://schemas.microsoft.com/office/drawing/2014/main" id="{2B23AA3C-F35F-6E19-B7C2-0C5527796296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24;p61">
              <a:extLst>
                <a:ext uri="{FF2B5EF4-FFF2-40B4-BE49-F238E27FC236}">
                  <a16:creationId xmlns:a16="http://schemas.microsoft.com/office/drawing/2014/main" id="{711A37E5-5933-2040-10A6-9F6C593948D5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25;p61">
              <a:extLst>
                <a:ext uri="{FF2B5EF4-FFF2-40B4-BE49-F238E27FC236}">
                  <a16:creationId xmlns:a16="http://schemas.microsoft.com/office/drawing/2014/main" id="{B8C698C2-4725-0EB0-9B2D-048A42B30828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26;p61">
              <a:extLst>
                <a:ext uri="{FF2B5EF4-FFF2-40B4-BE49-F238E27FC236}">
                  <a16:creationId xmlns:a16="http://schemas.microsoft.com/office/drawing/2014/main" id="{FA02181F-4A2B-523B-F6C6-7DA373A01FD0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27;p61">
              <a:extLst>
                <a:ext uri="{FF2B5EF4-FFF2-40B4-BE49-F238E27FC236}">
                  <a16:creationId xmlns:a16="http://schemas.microsoft.com/office/drawing/2014/main" id="{BD94956F-2780-6533-E1B4-C7BA35E48689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8;p61">
              <a:extLst>
                <a:ext uri="{FF2B5EF4-FFF2-40B4-BE49-F238E27FC236}">
                  <a16:creationId xmlns:a16="http://schemas.microsoft.com/office/drawing/2014/main" id="{A0E268E5-9679-CC0B-31A6-257830FCF7C1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29;p61">
              <a:extLst>
                <a:ext uri="{FF2B5EF4-FFF2-40B4-BE49-F238E27FC236}">
                  <a16:creationId xmlns:a16="http://schemas.microsoft.com/office/drawing/2014/main" id="{A67C90B8-7C16-652E-A01F-72C2288AE2D5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30;p61">
              <a:extLst>
                <a:ext uri="{FF2B5EF4-FFF2-40B4-BE49-F238E27FC236}">
                  <a16:creationId xmlns:a16="http://schemas.microsoft.com/office/drawing/2014/main" id="{A3544853-D128-AE6B-B8FB-20A9DAAE28EE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31;p61">
              <a:extLst>
                <a:ext uri="{FF2B5EF4-FFF2-40B4-BE49-F238E27FC236}">
                  <a16:creationId xmlns:a16="http://schemas.microsoft.com/office/drawing/2014/main" id="{63ECB77D-268A-8C1C-3198-683DDFD237D1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32;p61">
              <a:extLst>
                <a:ext uri="{FF2B5EF4-FFF2-40B4-BE49-F238E27FC236}">
                  <a16:creationId xmlns:a16="http://schemas.microsoft.com/office/drawing/2014/main" id="{945C11BD-3EDD-0450-5FDF-689F5DDC0B6F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33;p61">
              <a:extLst>
                <a:ext uri="{FF2B5EF4-FFF2-40B4-BE49-F238E27FC236}">
                  <a16:creationId xmlns:a16="http://schemas.microsoft.com/office/drawing/2014/main" id="{22B41286-AA92-C6F0-29D9-09D422AF6892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34;p61">
              <a:extLst>
                <a:ext uri="{FF2B5EF4-FFF2-40B4-BE49-F238E27FC236}">
                  <a16:creationId xmlns:a16="http://schemas.microsoft.com/office/drawing/2014/main" id="{45A7AD8D-645D-907D-2146-54EF3C527F31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35;p61">
              <a:extLst>
                <a:ext uri="{FF2B5EF4-FFF2-40B4-BE49-F238E27FC236}">
                  <a16:creationId xmlns:a16="http://schemas.microsoft.com/office/drawing/2014/main" id="{5875B4A8-8450-3A8E-9C77-1F5248825234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636;p61">
              <a:extLst>
                <a:ext uri="{FF2B5EF4-FFF2-40B4-BE49-F238E27FC236}">
                  <a16:creationId xmlns:a16="http://schemas.microsoft.com/office/drawing/2014/main" id="{789268D4-C650-3D99-4EBF-DEB0BE25DFC4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637;p61">
              <a:extLst>
                <a:ext uri="{FF2B5EF4-FFF2-40B4-BE49-F238E27FC236}">
                  <a16:creationId xmlns:a16="http://schemas.microsoft.com/office/drawing/2014/main" id="{F80A1157-00C4-F38C-2854-F15607EB06E8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38;p61">
              <a:extLst>
                <a:ext uri="{FF2B5EF4-FFF2-40B4-BE49-F238E27FC236}">
                  <a16:creationId xmlns:a16="http://schemas.microsoft.com/office/drawing/2014/main" id="{3479C7D3-1398-651D-414B-A3BACA2C5B0A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39;p61">
              <a:extLst>
                <a:ext uri="{FF2B5EF4-FFF2-40B4-BE49-F238E27FC236}">
                  <a16:creationId xmlns:a16="http://schemas.microsoft.com/office/drawing/2014/main" id="{816308E4-03DF-D479-4080-1A283E51422E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40;p61">
              <a:extLst>
                <a:ext uri="{FF2B5EF4-FFF2-40B4-BE49-F238E27FC236}">
                  <a16:creationId xmlns:a16="http://schemas.microsoft.com/office/drawing/2014/main" id="{09D0D4FC-EB10-AB09-556C-5681627A54D8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41;p61">
              <a:extLst>
                <a:ext uri="{FF2B5EF4-FFF2-40B4-BE49-F238E27FC236}">
                  <a16:creationId xmlns:a16="http://schemas.microsoft.com/office/drawing/2014/main" id="{137C5141-AB62-8E7F-0DF1-030F94B04A04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642;p61">
              <a:extLst>
                <a:ext uri="{FF2B5EF4-FFF2-40B4-BE49-F238E27FC236}">
                  <a16:creationId xmlns:a16="http://schemas.microsoft.com/office/drawing/2014/main" id="{81BCDF6E-1C09-EBF3-DC85-864A112DB0D4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643;p61">
              <a:extLst>
                <a:ext uri="{FF2B5EF4-FFF2-40B4-BE49-F238E27FC236}">
                  <a16:creationId xmlns:a16="http://schemas.microsoft.com/office/drawing/2014/main" id="{0FD939A0-90B7-0654-5E03-73D193A5CD41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644;p61">
              <a:extLst>
                <a:ext uri="{FF2B5EF4-FFF2-40B4-BE49-F238E27FC236}">
                  <a16:creationId xmlns:a16="http://schemas.microsoft.com/office/drawing/2014/main" id="{E6A95880-155B-FB31-6D94-B9EE2CAB63EE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645;p61">
              <a:extLst>
                <a:ext uri="{FF2B5EF4-FFF2-40B4-BE49-F238E27FC236}">
                  <a16:creationId xmlns:a16="http://schemas.microsoft.com/office/drawing/2014/main" id="{3ABE9D02-6737-ECE5-6036-D8949B736305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646;p61">
              <a:extLst>
                <a:ext uri="{FF2B5EF4-FFF2-40B4-BE49-F238E27FC236}">
                  <a16:creationId xmlns:a16="http://schemas.microsoft.com/office/drawing/2014/main" id="{F9323A3E-02FD-7EFF-59C1-C31D9A5EB695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647;p61">
              <a:extLst>
                <a:ext uri="{FF2B5EF4-FFF2-40B4-BE49-F238E27FC236}">
                  <a16:creationId xmlns:a16="http://schemas.microsoft.com/office/drawing/2014/main" id="{550AF55D-F55F-85C6-5B02-DC7C2D40E901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648;p61">
              <a:extLst>
                <a:ext uri="{FF2B5EF4-FFF2-40B4-BE49-F238E27FC236}">
                  <a16:creationId xmlns:a16="http://schemas.microsoft.com/office/drawing/2014/main" id="{2FD73AAB-FC2F-0E2F-1A53-1CE15D109DC0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649;p61">
              <a:extLst>
                <a:ext uri="{FF2B5EF4-FFF2-40B4-BE49-F238E27FC236}">
                  <a16:creationId xmlns:a16="http://schemas.microsoft.com/office/drawing/2014/main" id="{8038EB31-78DC-2EAC-EB9F-D8CE2A5DFC45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650;p61">
              <a:extLst>
                <a:ext uri="{FF2B5EF4-FFF2-40B4-BE49-F238E27FC236}">
                  <a16:creationId xmlns:a16="http://schemas.microsoft.com/office/drawing/2014/main" id="{73B10E66-0A5B-3569-BC35-0F7D925D723C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651;p61">
              <a:extLst>
                <a:ext uri="{FF2B5EF4-FFF2-40B4-BE49-F238E27FC236}">
                  <a16:creationId xmlns:a16="http://schemas.microsoft.com/office/drawing/2014/main" id="{CE99EEF0-7EEE-2628-841B-3C626A1AF61A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652;p61">
              <a:extLst>
                <a:ext uri="{FF2B5EF4-FFF2-40B4-BE49-F238E27FC236}">
                  <a16:creationId xmlns:a16="http://schemas.microsoft.com/office/drawing/2014/main" id="{DB7BFEC6-CA23-1B9B-3925-FCAE799092C1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653;p61">
              <a:extLst>
                <a:ext uri="{FF2B5EF4-FFF2-40B4-BE49-F238E27FC236}">
                  <a16:creationId xmlns:a16="http://schemas.microsoft.com/office/drawing/2014/main" id="{63203E8A-47E9-C416-4CFA-BE4CDE29FA8A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654;p61">
              <a:extLst>
                <a:ext uri="{FF2B5EF4-FFF2-40B4-BE49-F238E27FC236}">
                  <a16:creationId xmlns:a16="http://schemas.microsoft.com/office/drawing/2014/main" id="{B58BC08C-9BB7-65C8-B0CE-0916D5CB58E2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655;p61">
              <a:extLst>
                <a:ext uri="{FF2B5EF4-FFF2-40B4-BE49-F238E27FC236}">
                  <a16:creationId xmlns:a16="http://schemas.microsoft.com/office/drawing/2014/main" id="{7BDFCC89-BBA6-FD17-A814-5FE70B2D5AA0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656;p61">
              <a:extLst>
                <a:ext uri="{FF2B5EF4-FFF2-40B4-BE49-F238E27FC236}">
                  <a16:creationId xmlns:a16="http://schemas.microsoft.com/office/drawing/2014/main" id="{329ABB5D-3387-B266-ECDF-6911EC825655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657;p61">
              <a:extLst>
                <a:ext uri="{FF2B5EF4-FFF2-40B4-BE49-F238E27FC236}">
                  <a16:creationId xmlns:a16="http://schemas.microsoft.com/office/drawing/2014/main" id="{D338BA45-05BC-290A-1C2C-544C7E16A234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658;p61">
              <a:extLst>
                <a:ext uri="{FF2B5EF4-FFF2-40B4-BE49-F238E27FC236}">
                  <a16:creationId xmlns:a16="http://schemas.microsoft.com/office/drawing/2014/main" id="{B7962CDB-0298-DB0F-D313-5ADB198AD4EF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659;p61">
              <a:extLst>
                <a:ext uri="{FF2B5EF4-FFF2-40B4-BE49-F238E27FC236}">
                  <a16:creationId xmlns:a16="http://schemas.microsoft.com/office/drawing/2014/main" id="{E50A7D03-278B-16C8-1108-097BB2F97684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660;p61">
              <a:extLst>
                <a:ext uri="{FF2B5EF4-FFF2-40B4-BE49-F238E27FC236}">
                  <a16:creationId xmlns:a16="http://schemas.microsoft.com/office/drawing/2014/main" id="{4533C7E0-C3B5-76A1-2F48-E06B91F9C098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661;p61">
              <a:extLst>
                <a:ext uri="{FF2B5EF4-FFF2-40B4-BE49-F238E27FC236}">
                  <a16:creationId xmlns:a16="http://schemas.microsoft.com/office/drawing/2014/main" id="{742AF374-CF3B-4FFB-B05C-ACEC4ECF5310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662;p61">
              <a:extLst>
                <a:ext uri="{FF2B5EF4-FFF2-40B4-BE49-F238E27FC236}">
                  <a16:creationId xmlns:a16="http://schemas.microsoft.com/office/drawing/2014/main" id="{0C918BEB-848B-9FFE-163C-A48CD79CD293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663;p61">
              <a:extLst>
                <a:ext uri="{FF2B5EF4-FFF2-40B4-BE49-F238E27FC236}">
                  <a16:creationId xmlns:a16="http://schemas.microsoft.com/office/drawing/2014/main" id="{4A8C3383-7F66-E883-D84A-04E3E0AFAF8B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664;p61">
              <a:extLst>
                <a:ext uri="{FF2B5EF4-FFF2-40B4-BE49-F238E27FC236}">
                  <a16:creationId xmlns:a16="http://schemas.microsoft.com/office/drawing/2014/main" id="{0206089F-5305-9CCD-BE87-75FE20CB0E0D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665;p61">
              <a:extLst>
                <a:ext uri="{FF2B5EF4-FFF2-40B4-BE49-F238E27FC236}">
                  <a16:creationId xmlns:a16="http://schemas.microsoft.com/office/drawing/2014/main" id="{7EBF6AFC-87A4-9A5E-ADA5-B8E98012F7FD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666;p61">
              <a:extLst>
                <a:ext uri="{FF2B5EF4-FFF2-40B4-BE49-F238E27FC236}">
                  <a16:creationId xmlns:a16="http://schemas.microsoft.com/office/drawing/2014/main" id="{5860A4CB-9505-A01F-F0CE-C8C6480A1B5C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667;p61">
              <a:extLst>
                <a:ext uri="{FF2B5EF4-FFF2-40B4-BE49-F238E27FC236}">
                  <a16:creationId xmlns:a16="http://schemas.microsoft.com/office/drawing/2014/main" id="{4F23E3D4-6781-3E13-C352-0FDA102195CF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668;p61">
              <a:extLst>
                <a:ext uri="{FF2B5EF4-FFF2-40B4-BE49-F238E27FC236}">
                  <a16:creationId xmlns:a16="http://schemas.microsoft.com/office/drawing/2014/main" id="{986325E4-D32B-9519-24FB-C99699B15432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669;p61">
              <a:extLst>
                <a:ext uri="{FF2B5EF4-FFF2-40B4-BE49-F238E27FC236}">
                  <a16:creationId xmlns:a16="http://schemas.microsoft.com/office/drawing/2014/main" id="{72071459-0A77-B6D0-EC07-055D49DD2F65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670;p61">
              <a:extLst>
                <a:ext uri="{FF2B5EF4-FFF2-40B4-BE49-F238E27FC236}">
                  <a16:creationId xmlns:a16="http://schemas.microsoft.com/office/drawing/2014/main" id="{917B2AB9-E340-B44A-8932-2798084648B1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671;p61">
              <a:extLst>
                <a:ext uri="{FF2B5EF4-FFF2-40B4-BE49-F238E27FC236}">
                  <a16:creationId xmlns:a16="http://schemas.microsoft.com/office/drawing/2014/main" id="{81933E6D-D238-2BCF-3214-D3D811E04F3D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672;p61">
              <a:extLst>
                <a:ext uri="{FF2B5EF4-FFF2-40B4-BE49-F238E27FC236}">
                  <a16:creationId xmlns:a16="http://schemas.microsoft.com/office/drawing/2014/main" id="{879485A9-E513-BDC0-804F-EC8D2898770C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673;p61">
              <a:extLst>
                <a:ext uri="{FF2B5EF4-FFF2-40B4-BE49-F238E27FC236}">
                  <a16:creationId xmlns:a16="http://schemas.microsoft.com/office/drawing/2014/main" id="{3EE64E65-26F2-285E-ECC0-4D072FA11935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674;p61">
              <a:extLst>
                <a:ext uri="{FF2B5EF4-FFF2-40B4-BE49-F238E27FC236}">
                  <a16:creationId xmlns:a16="http://schemas.microsoft.com/office/drawing/2014/main" id="{8B4619FE-BE0A-4747-B374-DEAB1A8E6AA1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675;p61">
              <a:extLst>
                <a:ext uri="{FF2B5EF4-FFF2-40B4-BE49-F238E27FC236}">
                  <a16:creationId xmlns:a16="http://schemas.microsoft.com/office/drawing/2014/main" id="{8A5E6A7B-ACF8-3A8D-7CA8-5C4D399CB77B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676;p61">
              <a:extLst>
                <a:ext uri="{FF2B5EF4-FFF2-40B4-BE49-F238E27FC236}">
                  <a16:creationId xmlns:a16="http://schemas.microsoft.com/office/drawing/2014/main" id="{6B38041F-0CDE-011F-3E23-1E88922A9574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677;p61">
              <a:extLst>
                <a:ext uri="{FF2B5EF4-FFF2-40B4-BE49-F238E27FC236}">
                  <a16:creationId xmlns:a16="http://schemas.microsoft.com/office/drawing/2014/main" id="{99AAB28D-D9AC-5773-576B-3A277DA136ED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678;p61">
              <a:extLst>
                <a:ext uri="{FF2B5EF4-FFF2-40B4-BE49-F238E27FC236}">
                  <a16:creationId xmlns:a16="http://schemas.microsoft.com/office/drawing/2014/main" id="{D551EA13-AB39-B61D-7FEE-BCA5D4BCF599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679;p61">
              <a:extLst>
                <a:ext uri="{FF2B5EF4-FFF2-40B4-BE49-F238E27FC236}">
                  <a16:creationId xmlns:a16="http://schemas.microsoft.com/office/drawing/2014/main" id="{D4429CCB-79C9-49DE-BC9E-DAD3DFD46F1B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680;p61">
              <a:extLst>
                <a:ext uri="{FF2B5EF4-FFF2-40B4-BE49-F238E27FC236}">
                  <a16:creationId xmlns:a16="http://schemas.microsoft.com/office/drawing/2014/main" id="{518941CD-1E3D-649A-081C-A3A9DC028B13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681;p61">
              <a:extLst>
                <a:ext uri="{FF2B5EF4-FFF2-40B4-BE49-F238E27FC236}">
                  <a16:creationId xmlns:a16="http://schemas.microsoft.com/office/drawing/2014/main" id="{17CF1423-1FAA-E2D1-C7EE-384F758734B1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682;p61">
              <a:extLst>
                <a:ext uri="{FF2B5EF4-FFF2-40B4-BE49-F238E27FC236}">
                  <a16:creationId xmlns:a16="http://schemas.microsoft.com/office/drawing/2014/main" id="{8A66F740-D505-CF08-2494-205F00114A0D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683;p61">
              <a:extLst>
                <a:ext uri="{FF2B5EF4-FFF2-40B4-BE49-F238E27FC236}">
                  <a16:creationId xmlns:a16="http://schemas.microsoft.com/office/drawing/2014/main" id="{F806E611-0253-6F1C-6139-415D57AC7311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684;p61">
              <a:extLst>
                <a:ext uri="{FF2B5EF4-FFF2-40B4-BE49-F238E27FC236}">
                  <a16:creationId xmlns:a16="http://schemas.microsoft.com/office/drawing/2014/main" id="{0D7640EB-028F-0BCA-4A77-4320A6419219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685;p61">
              <a:extLst>
                <a:ext uri="{FF2B5EF4-FFF2-40B4-BE49-F238E27FC236}">
                  <a16:creationId xmlns:a16="http://schemas.microsoft.com/office/drawing/2014/main" id="{3D1B47C7-FB4D-9775-CC48-E0115974EFE9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686;p61">
              <a:extLst>
                <a:ext uri="{FF2B5EF4-FFF2-40B4-BE49-F238E27FC236}">
                  <a16:creationId xmlns:a16="http://schemas.microsoft.com/office/drawing/2014/main" id="{35597159-557E-7CBA-7A0B-52B4F2C152F3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687;p61">
              <a:extLst>
                <a:ext uri="{FF2B5EF4-FFF2-40B4-BE49-F238E27FC236}">
                  <a16:creationId xmlns:a16="http://schemas.microsoft.com/office/drawing/2014/main" id="{C117988B-96AD-68EB-D666-F884EE503F5D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688;p61">
              <a:extLst>
                <a:ext uri="{FF2B5EF4-FFF2-40B4-BE49-F238E27FC236}">
                  <a16:creationId xmlns:a16="http://schemas.microsoft.com/office/drawing/2014/main" id="{EF372864-7B74-6A1C-F394-68CDEAB26951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689;p61">
              <a:extLst>
                <a:ext uri="{FF2B5EF4-FFF2-40B4-BE49-F238E27FC236}">
                  <a16:creationId xmlns:a16="http://schemas.microsoft.com/office/drawing/2014/main" id="{055B5173-91D1-F77C-17EF-9B93292D4390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690;p61">
              <a:extLst>
                <a:ext uri="{FF2B5EF4-FFF2-40B4-BE49-F238E27FC236}">
                  <a16:creationId xmlns:a16="http://schemas.microsoft.com/office/drawing/2014/main" id="{8EFB10EA-7ABF-2E74-9EA5-7D16A787F2B5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691;p61">
              <a:extLst>
                <a:ext uri="{FF2B5EF4-FFF2-40B4-BE49-F238E27FC236}">
                  <a16:creationId xmlns:a16="http://schemas.microsoft.com/office/drawing/2014/main" id="{18366D6C-23B5-5E94-BB42-BFA5243DF415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692;p61">
              <a:extLst>
                <a:ext uri="{FF2B5EF4-FFF2-40B4-BE49-F238E27FC236}">
                  <a16:creationId xmlns:a16="http://schemas.microsoft.com/office/drawing/2014/main" id="{31153784-C384-6FED-84D0-B2F730E91909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693;p61">
              <a:extLst>
                <a:ext uri="{FF2B5EF4-FFF2-40B4-BE49-F238E27FC236}">
                  <a16:creationId xmlns:a16="http://schemas.microsoft.com/office/drawing/2014/main" id="{2952C02E-4D26-2C22-B9C1-E23AEE93C3AB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694;p61">
              <a:extLst>
                <a:ext uri="{FF2B5EF4-FFF2-40B4-BE49-F238E27FC236}">
                  <a16:creationId xmlns:a16="http://schemas.microsoft.com/office/drawing/2014/main" id="{3F41F635-2BAA-775F-2CF0-F664E7DB1185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695;p61">
              <a:extLst>
                <a:ext uri="{FF2B5EF4-FFF2-40B4-BE49-F238E27FC236}">
                  <a16:creationId xmlns:a16="http://schemas.microsoft.com/office/drawing/2014/main" id="{950C9C34-5100-2901-48E9-CF8A58BAE066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696;p61">
              <a:extLst>
                <a:ext uri="{FF2B5EF4-FFF2-40B4-BE49-F238E27FC236}">
                  <a16:creationId xmlns:a16="http://schemas.microsoft.com/office/drawing/2014/main" id="{D7E529BA-8DAB-88C6-3235-9E82C8C2B78F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697;p61">
              <a:extLst>
                <a:ext uri="{FF2B5EF4-FFF2-40B4-BE49-F238E27FC236}">
                  <a16:creationId xmlns:a16="http://schemas.microsoft.com/office/drawing/2014/main" id="{FC2296EE-292A-AAE7-4A18-877CF00FB039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698;p61">
              <a:extLst>
                <a:ext uri="{FF2B5EF4-FFF2-40B4-BE49-F238E27FC236}">
                  <a16:creationId xmlns:a16="http://schemas.microsoft.com/office/drawing/2014/main" id="{4CDB67F5-31A4-B3FF-2537-DA8373A972C7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699;p61">
              <a:extLst>
                <a:ext uri="{FF2B5EF4-FFF2-40B4-BE49-F238E27FC236}">
                  <a16:creationId xmlns:a16="http://schemas.microsoft.com/office/drawing/2014/main" id="{46926C13-A322-B5C4-DC4D-8C712C0405EB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700;p61">
              <a:extLst>
                <a:ext uri="{FF2B5EF4-FFF2-40B4-BE49-F238E27FC236}">
                  <a16:creationId xmlns:a16="http://schemas.microsoft.com/office/drawing/2014/main" id="{E19D88E1-2749-0194-94ED-9CEF3BD90BD1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701;p61">
              <a:extLst>
                <a:ext uri="{FF2B5EF4-FFF2-40B4-BE49-F238E27FC236}">
                  <a16:creationId xmlns:a16="http://schemas.microsoft.com/office/drawing/2014/main" id="{E50AECFF-2233-C0CB-A36C-FB0CE22C809C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702;p61">
              <a:extLst>
                <a:ext uri="{FF2B5EF4-FFF2-40B4-BE49-F238E27FC236}">
                  <a16:creationId xmlns:a16="http://schemas.microsoft.com/office/drawing/2014/main" id="{2174F28E-2A5D-09E4-FC0B-1BD7999A8838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703;p61">
              <a:extLst>
                <a:ext uri="{FF2B5EF4-FFF2-40B4-BE49-F238E27FC236}">
                  <a16:creationId xmlns:a16="http://schemas.microsoft.com/office/drawing/2014/main" id="{AC181C46-02BD-15C8-E952-B3F49C874446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704;p61">
              <a:extLst>
                <a:ext uri="{FF2B5EF4-FFF2-40B4-BE49-F238E27FC236}">
                  <a16:creationId xmlns:a16="http://schemas.microsoft.com/office/drawing/2014/main" id="{53FC708C-B80D-4550-7D25-3BA5A707293E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705;p61">
              <a:extLst>
                <a:ext uri="{FF2B5EF4-FFF2-40B4-BE49-F238E27FC236}">
                  <a16:creationId xmlns:a16="http://schemas.microsoft.com/office/drawing/2014/main" id="{81A1167C-B2EB-BFEB-F885-E36E82AB555F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706;p61">
              <a:extLst>
                <a:ext uri="{FF2B5EF4-FFF2-40B4-BE49-F238E27FC236}">
                  <a16:creationId xmlns:a16="http://schemas.microsoft.com/office/drawing/2014/main" id="{20733E5A-714D-FC19-86AB-E2B090F3E84A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707;p61">
              <a:extLst>
                <a:ext uri="{FF2B5EF4-FFF2-40B4-BE49-F238E27FC236}">
                  <a16:creationId xmlns:a16="http://schemas.microsoft.com/office/drawing/2014/main" id="{8F05BAD3-6C74-D7CA-FAEB-9ED21A2D3AD1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708;p61">
              <a:extLst>
                <a:ext uri="{FF2B5EF4-FFF2-40B4-BE49-F238E27FC236}">
                  <a16:creationId xmlns:a16="http://schemas.microsoft.com/office/drawing/2014/main" id="{369F7232-F1DE-C9F3-7768-24B0F21A1701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709;p61">
              <a:extLst>
                <a:ext uri="{FF2B5EF4-FFF2-40B4-BE49-F238E27FC236}">
                  <a16:creationId xmlns:a16="http://schemas.microsoft.com/office/drawing/2014/main" id="{0C0E6443-93C3-E625-B368-FAB1EA3B3577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710;p61">
              <a:extLst>
                <a:ext uri="{FF2B5EF4-FFF2-40B4-BE49-F238E27FC236}">
                  <a16:creationId xmlns:a16="http://schemas.microsoft.com/office/drawing/2014/main" id="{C5F8CC4F-F154-AF2F-7BB5-3978DFD4DDA2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711;p61">
              <a:extLst>
                <a:ext uri="{FF2B5EF4-FFF2-40B4-BE49-F238E27FC236}">
                  <a16:creationId xmlns:a16="http://schemas.microsoft.com/office/drawing/2014/main" id="{E140E4A9-51B7-088F-B67E-C7D3489FCB6E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712;p61">
              <a:extLst>
                <a:ext uri="{FF2B5EF4-FFF2-40B4-BE49-F238E27FC236}">
                  <a16:creationId xmlns:a16="http://schemas.microsoft.com/office/drawing/2014/main" id="{C5B7FF80-B05A-FCB2-07E6-7BCBA7C3F3BC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13;p61">
              <a:extLst>
                <a:ext uri="{FF2B5EF4-FFF2-40B4-BE49-F238E27FC236}">
                  <a16:creationId xmlns:a16="http://schemas.microsoft.com/office/drawing/2014/main" id="{3798B4E8-6265-DBAB-759D-9C564768E9C3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14;p61">
              <a:extLst>
                <a:ext uri="{FF2B5EF4-FFF2-40B4-BE49-F238E27FC236}">
                  <a16:creationId xmlns:a16="http://schemas.microsoft.com/office/drawing/2014/main" id="{5D93367F-8715-78E4-EEBC-433B5CF51AAC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715;p61">
              <a:extLst>
                <a:ext uri="{FF2B5EF4-FFF2-40B4-BE49-F238E27FC236}">
                  <a16:creationId xmlns:a16="http://schemas.microsoft.com/office/drawing/2014/main" id="{E1B9C620-442D-2614-6DFB-556493C0A5AF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716;p61">
              <a:extLst>
                <a:ext uri="{FF2B5EF4-FFF2-40B4-BE49-F238E27FC236}">
                  <a16:creationId xmlns:a16="http://schemas.microsoft.com/office/drawing/2014/main" id="{2EE5DD35-DC4F-6216-6B9C-1B0C25E1DB81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717;p61">
              <a:extLst>
                <a:ext uri="{FF2B5EF4-FFF2-40B4-BE49-F238E27FC236}">
                  <a16:creationId xmlns:a16="http://schemas.microsoft.com/office/drawing/2014/main" id="{7915AB1A-8023-2DB4-23E3-865BC95F447D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718;p61">
              <a:extLst>
                <a:ext uri="{FF2B5EF4-FFF2-40B4-BE49-F238E27FC236}">
                  <a16:creationId xmlns:a16="http://schemas.microsoft.com/office/drawing/2014/main" id="{B1D99EE9-6A6B-3CFF-BD91-48DF10E104E1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719;p61">
              <a:extLst>
                <a:ext uri="{FF2B5EF4-FFF2-40B4-BE49-F238E27FC236}">
                  <a16:creationId xmlns:a16="http://schemas.microsoft.com/office/drawing/2014/main" id="{B1E78761-2BE9-34B6-03E5-716584D5AA22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720;p61">
              <a:extLst>
                <a:ext uri="{FF2B5EF4-FFF2-40B4-BE49-F238E27FC236}">
                  <a16:creationId xmlns:a16="http://schemas.microsoft.com/office/drawing/2014/main" id="{66BA8D8F-91ED-D874-648B-93912ADFF3D0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721;p61">
              <a:extLst>
                <a:ext uri="{FF2B5EF4-FFF2-40B4-BE49-F238E27FC236}">
                  <a16:creationId xmlns:a16="http://schemas.microsoft.com/office/drawing/2014/main" id="{4F0C409D-BFF5-ADE1-6B1A-98333658D557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722;p61">
              <a:extLst>
                <a:ext uri="{FF2B5EF4-FFF2-40B4-BE49-F238E27FC236}">
                  <a16:creationId xmlns:a16="http://schemas.microsoft.com/office/drawing/2014/main" id="{9BCEBD3C-A1F1-ADE8-E14A-BF0C49C7A222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723;p61">
              <a:extLst>
                <a:ext uri="{FF2B5EF4-FFF2-40B4-BE49-F238E27FC236}">
                  <a16:creationId xmlns:a16="http://schemas.microsoft.com/office/drawing/2014/main" id="{EE25E16A-67A3-3741-0FD8-2196002F0A1A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724;p61">
              <a:extLst>
                <a:ext uri="{FF2B5EF4-FFF2-40B4-BE49-F238E27FC236}">
                  <a16:creationId xmlns:a16="http://schemas.microsoft.com/office/drawing/2014/main" id="{E27FA0BF-1550-F489-7895-86BFC4A832C7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725;p61">
              <a:extLst>
                <a:ext uri="{FF2B5EF4-FFF2-40B4-BE49-F238E27FC236}">
                  <a16:creationId xmlns:a16="http://schemas.microsoft.com/office/drawing/2014/main" id="{7624872F-182B-D775-4BD4-89A73804ECB5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726;p61">
              <a:extLst>
                <a:ext uri="{FF2B5EF4-FFF2-40B4-BE49-F238E27FC236}">
                  <a16:creationId xmlns:a16="http://schemas.microsoft.com/office/drawing/2014/main" id="{D9535338-5EB9-7D5B-1721-6E450F71B9AF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727;p61">
              <a:extLst>
                <a:ext uri="{FF2B5EF4-FFF2-40B4-BE49-F238E27FC236}">
                  <a16:creationId xmlns:a16="http://schemas.microsoft.com/office/drawing/2014/main" id="{40DB71AB-4FDC-FD96-AD5B-0FB7E09B6844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728;p61">
              <a:extLst>
                <a:ext uri="{FF2B5EF4-FFF2-40B4-BE49-F238E27FC236}">
                  <a16:creationId xmlns:a16="http://schemas.microsoft.com/office/drawing/2014/main" id="{8D93F9D8-76D0-FDD1-2ED2-D58BDA4736D3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729;p61">
              <a:extLst>
                <a:ext uri="{FF2B5EF4-FFF2-40B4-BE49-F238E27FC236}">
                  <a16:creationId xmlns:a16="http://schemas.microsoft.com/office/drawing/2014/main" id="{F7410C2F-3D6A-F1D5-9910-6D3C59CBFF2B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730;p61">
              <a:extLst>
                <a:ext uri="{FF2B5EF4-FFF2-40B4-BE49-F238E27FC236}">
                  <a16:creationId xmlns:a16="http://schemas.microsoft.com/office/drawing/2014/main" id="{19EDF4C0-EAD5-D347-2327-B54E960642A9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731;p61">
              <a:extLst>
                <a:ext uri="{FF2B5EF4-FFF2-40B4-BE49-F238E27FC236}">
                  <a16:creationId xmlns:a16="http://schemas.microsoft.com/office/drawing/2014/main" id="{9B063503-DC92-C01D-CA30-30584EF8C6C1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732;p61">
              <a:extLst>
                <a:ext uri="{FF2B5EF4-FFF2-40B4-BE49-F238E27FC236}">
                  <a16:creationId xmlns:a16="http://schemas.microsoft.com/office/drawing/2014/main" id="{C2915437-6B01-1CC0-7E48-3FFC9AE90F2A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733;p61">
              <a:extLst>
                <a:ext uri="{FF2B5EF4-FFF2-40B4-BE49-F238E27FC236}">
                  <a16:creationId xmlns:a16="http://schemas.microsoft.com/office/drawing/2014/main" id="{DB4E54FD-A24A-E352-74DC-3BC038C4B01F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734;p61">
              <a:extLst>
                <a:ext uri="{FF2B5EF4-FFF2-40B4-BE49-F238E27FC236}">
                  <a16:creationId xmlns:a16="http://schemas.microsoft.com/office/drawing/2014/main" id="{71C24737-8E84-ED11-EAC0-82E70294B286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735;p61">
              <a:extLst>
                <a:ext uri="{FF2B5EF4-FFF2-40B4-BE49-F238E27FC236}">
                  <a16:creationId xmlns:a16="http://schemas.microsoft.com/office/drawing/2014/main" id="{50B63CAA-BCC9-D2AC-6A69-B1BEC69D3B2F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736;p61">
              <a:extLst>
                <a:ext uri="{FF2B5EF4-FFF2-40B4-BE49-F238E27FC236}">
                  <a16:creationId xmlns:a16="http://schemas.microsoft.com/office/drawing/2014/main" id="{8C121156-9326-9196-0CC2-4467EF0956C8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737;p61">
              <a:extLst>
                <a:ext uri="{FF2B5EF4-FFF2-40B4-BE49-F238E27FC236}">
                  <a16:creationId xmlns:a16="http://schemas.microsoft.com/office/drawing/2014/main" id="{8C845D36-3CA9-CC57-7B28-B82926816C91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738;p61">
              <a:extLst>
                <a:ext uri="{FF2B5EF4-FFF2-40B4-BE49-F238E27FC236}">
                  <a16:creationId xmlns:a16="http://schemas.microsoft.com/office/drawing/2014/main" id="{B63C7B7F-5B27-C1BB-7A4F-FCA80BAD2465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739;p61">
              <a:extLst>
                <a:ext uri="{FF2B5EF4-FFF2-40B4-BE49-F238E27FC236}">
                  <a16:creationId xmlns:a16="http://schemas.microsoft.com/office/drawing/2014/main" id="{1A9A77E0-2D9F-E709-8CE1-10964F29B8A7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740;p61">
              <a:extLst>
                <a:ext uri="{FF2B5EF4-FFF2-40B4-BE49-F238E27FC236}">
                  <a16:creationId xmlns:a16="http://schemas.microsoft.com/office/drawing/2014/main" id="{0286F92C-3F2F-2F17-FB72-FEF98D4FAA32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741;p61">
              <a:extLst>
                <a:ext uri="{FF2B5EF4-FFF2-40B4-BE49-F238E27FC236}">
                  <a16:creationId xmlns:a16="http://schemas.microsoft.com/office/drawing/2014/main" id="{51BE2650-A878-F8A0-4A09-15849B029297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742;p61">
              <a:extLst>
                <a:ext uri="{FF2B5EF4-FFF2-40B4-BE49-F238E27FC236}">
                  <a16:creationId xmlns:a16="http://schemas.microsoft.com/office/drawing/2014/main" id="{1A2AEA06-DF68-41B2-FB39-3FFDE59244A4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743;p61">
              <a:extLst>
                <a:ext uri="{FF2B5EF4-FFF2-40B4-BE49-F238E27FC236}">
                  <a16:creationId xmlns:a16="http://schemas.microsoft.com/office/drawing/2014/main" id="{7797E491-2E8B-6BAC-0C83-5B22CA7580FA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744;p61">
              <a:extLst>
                <a:ext uri="{FF2B5EF4-FFF2-40B4-BE49-F238E27FC236}">
                  <a16:creationId xmlns:a16="http://schemas.microsoft.com/office/drawing/2014/main" id="{4470D3EB-01D5-9124-A202-08BAF99F8008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745;p61">
              <a:extLst>
                <a:ext uri="{FF2B5EF4-FFF2-40B4-BE49-F238E27FC236}">
                  <a16:creationId xmlns:a16="http://schemas.microsoft.com/office/drawing/2014/main" id="{264A6513-70CD-F9B0-674B-6C8B9BE732FD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746;p61">
              <a:extLst>
                <a:ext uri="{FF2B5EF4-FFF2-40B4-BE49-F238E27FC236}">
                  <a16:creationId xmlns:a16="http://schemas.microsoft.com/office/drawing/2014/main" id="{D32BFE9F-C03F-4E16-5CCB-FE8DCCCC852B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747;p61">
              <a:extLst>
                <a:ext uri="{FF2B5EF4-FFF2-40B4-BE49-F238E27FC236}">
                  <a16:creationId xmlns:a16="http://schemas.microsoft.com/office/drawing/2014/main" id="{1277DDD7-3A51-FCD1-A15D-21E7490D83D4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748;p61">
              <a:extLst>
                <a:ext uri="{FF2B5EF4-FFF2-40B4-BE49-F238E27FC236}">
                  <a16:creationId xmlns:a16="http://schemas.microsoft.com/office/drawing/2014/main" id="{7EEEB546-A1D7-0BE2-BAC8-DBAF8BFB68BF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749;p61">
              <a:extLst>
                <a:ext uri="{FF2B5EF4-FFF2-40B4-BE49-F238E27FC236}">
                  <a16:creationId xmlns:a16="http://schemas.microsoft.com/office/drawing/2014/main" id="{A2CE7DAF-DD1C-B7B7-F9FA-F806696F8808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750;p61">
              <a:extLst>
                <a:ext uri="{FF2B5EF4-FFF2-40B4-BE49-F238E27FC236}">
                  <a16:creationId xmlns:a16="http://schemas.microsoft.com/office/drawing/2014/main" id="{CF6A8A2A-5EE7-5C75-4CF2-B3D9885822A4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751;p61">
              <a:extLst>
                <a:ext uri="{FF2B5EF4-FFF2-40B4-BE49-F238E27FC236}">
                  <a16:creationId xmlns:a16="http://schemas.microsoft.com/office/drawing/2014/main" id="{AAACBD6B-1E92-07BD-67CE-740A4301B0B4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752;p61">
              <a:extLst>
                <a:ext uri="{FF2B5EF4-FFF2-40B4-BE49-F238E27FC236}">
                  <a16:creationId xmlns:a16="http://schemas.microsoft.com/office/drawing/2014/main" id="{13892617-CA57-2C5C-8245-7DBC35C6991E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753;p61">
              <a:extLst>
                <a:ext uri="{FF2B5EF4-FFF2-40B4-BE49-F238E27FC236}">
                  <a16:creationId xmlns:a16="http://schemas.microsoft.com/office/drawing/2014/main" id="{41D57EA6-5CDD-D698-6271-C7A4B185237B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754;p61">
              <a:extLst>
                <a:ext uri="{FF2B5EF4-FFF2-40B4-BE49-F238E27FC236}">
                  <a16:creationId xmlns:a16="http://schemas.microsoft.com/office/drawing/2014/main" id="{462DE32F-7E56-210B-54DD-6ECDF866C48D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755;p61">
              <a:extLst>
                <a:ext uri="{FF2B5EF4-FFF2-40B4-BE49-F238E27FC236}">
                  <a16:creationId xmlns:a16="http://schemas.microsoft.com/office/drawing/2014/main" id="{077588CA-29F9-D9AD-15BE-06A638B122EF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756;p61">
              <a:extLst>
                <a:ext uri="{FF2B5EF4-FFF2-40B4-BE49-F238E27FC236}">
                  <a16:creationId xmlns:a16="http://schemas.microsoft.com/office/drawing/2014/main" id="{89CEB6F9-D8B4-82A5-190B-740E662ACA72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757;p61">
              <a:extLst>
                <a:ext uri="{FF2B5EF4-FFF2-40B4-BE49-F238E27FC236}">
                  <a16:creationId xmlns:a16="http://schemas.microsoft.com/office/drawing/2014/main" id="{2C5D1641-B998-56CF-4C36-9D2FEDC52DAE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758;p61">
              <a:extLst>
                <a:ext uri="{FF2B5EF4-FFF2-40B4-BE49-F238E27FC236}">
                  <a16:creationId xmlns:a16="http://schemas.microsoft.com/office/drawing/2014/main" id="{F1F82258-69D6-F08C-AB52-0BDACA24162A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759;p61">
              <a:extLst>
                <a:ext uri="{FF2B5EF4-FFF2-40B4-BE49-F238E27FC236}">
                  <a16:creationId xmlns:a16="http://schemas.microsoft.com/office/drawing/2014/main" id="{CC61741B-11CB-6AFD-F13D-850BF5B0570B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60;p61">
              <a:extLst>
                <a:ext uri="{FF2B5EF4-FFF2-40B4-BE49-F238E27FC236}">
                  <a16:creationId xmlns:a16="http://schemas.microsoft.com/office/drawing/2014/main" id="{9F5F3D83-ECB9-4281-009E-FD46DA1F5335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61;p61">
              <a:extLst>
                <a:ext uri="{FF2B5EF4-FFF2-40B4-BE49-F238E27FC236}">
                  <a16:creationId xmlns:a16="http://schemas.microsoft.com/office/drawing/2014/main" id="{DFBC1B31-3341-B0DD-7BE5-051E062B8F95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762;p61">
              <a:extLst>
                <a:ext uri="{FF2B5EF4-FFF2-40B4-BE49-F238E27FC236}">
                  <a16:creationId xmlns:a16="http://schemas.microsoft.com/office/drawing/2014/main" id="{8DFBD962-36B4-C9A6-4595-902FB5FB018F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763;p61">
              <a:extLst>
                <a:ext uri="{FF2B5EF4-FFF2-40B4-BE49-F238E27FC236}">
                  <a16:creationId xmlns:a16="http://schemas.microsoft.com/office/drawing/2014/main" id="{B9E9CDDA-EB71-79EA-C6C8-01A3729641A0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764;p61">
              <a:extLst>
                <a:ext uri="{FF2B5EF4-FFF2-40B4-BE49-F238E27FC236}">
                  <a16:creationId xmlns:a16="http://schemas.microsoft.com/office/drawing/2014/main" id="{C543FDDC-52AE-F4F7-53E1-C1B48DE98519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765;p61">
              <a:extLst>
                <a:ext uri="{FF2B5EF4-FFF2-40B4-BE49-F238E27FC236}">
                  <a16:creationId xmlns:a16="http://schemas.microsoft.com/office/drawing/2014/main" id="{51310C47-9DDC-7B2E-345F-6A167D7D3147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766;p61">
              <a:extLst>
                <a:ext uri="{FF2B5EF4-FFF2-40B4-BE49-F238E27FC236}">
                  <a16:creationId xmlns:a16="http://schemas.microsoft.com/office/drawing/2014/main" id="{B6E600C0-F4A6-476D-1EA2-CAAB4D3AEFA9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67;p61">
              <a:extLst>
                <a:ext uri="{FF2B5EF4-FFF2-40B4-BE49-F238E27FC236}">
                  <a16:creationId xmlns:a16="http://schemas.microsoft.com/office/drawing/2014/main" id="{17A95B97-C32C-98FA-BC54-093FBC2E7911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68;p61">
              <a:extLst>
                <a:ext uri="{FF2B5EF4-FFF2-40B4-BE49-F238E27FC236}">
                  <a16:creationId xmlns:a16="http://schemas.microsoft.com/office/drawing/2014/main" id="{B60EB551-6A4F-8280-10B5-A6B2AF83CB2D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69;p61">
              <a:extLst>
                <a:ext uri="{FF2B5EF4-FFF2-40B4-BE49-F238E27FC236}">
                  <a16:creationId xmlns:a16="http://schemas.microsoft.com/office/drawing/2014/main" id="{60EFB423-3ADB-6E72-1CC7-9EF15FAE607D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70;p61">
              <a:extLst>
                <a:ext uri="{FF2B5EF4-FFF2-40B4-BE49-F238E27FC236}">
                  <a16:creationId xmlns:a16="http://schemas.microsoft.com/office/drawing/2014/main" id="{B61753BE-618A-02DB-1C8E-5F3B6F242A21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71;p61">
              <a:extLst>
                <a:ext uri="{FF2B5EF4-FFF2-40B4-BE49-F238E27FC236}">
                  <a16:creationId xmlns:a16="http://schemas.microsoft.com/office/drawing/2014/main" id="{14CC4D01-9D19-229C-82D0-E3EE3AD31067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72;p61">
              <a:extLst>
                <a:ext uri="{FF2B5EF4-FFF2-40B4-BE49-F238E27FC236}">
                  <a16:creationId xmlns:a16="http://schemas.microsoft.com/office/drawing/2014/main" id="{084151F5-1AA1-BF55-AC51-19A8E51FF025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73;p61">
              <a:extLst>
                <a:ext uri="{FF2B5EF4-FFF2-40B4-BE49-F238E27FC236}">
                  <a16:creationId xmlns:a16="http://schemas.microsoft.com/office/drawing/2014/main" id="{0D0B4DD0-5AB5-EA1F-0F46-EE63A7C37666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74;p61">
              <a:extLst>
                <a:ext uri="{FF2B5EF4-FFF2-40B4-BE49-F238E27FC236}">
                  <a16:creationId xmlns:a16="http://schemas.microsoft.com/office/drawing/2014/main" id="{493B17CF-231F-202B-9B3A-10457ADAFB16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75;p61">
              <a:extLst>
                <a:ext uri="{FF2B5EF4-FFF2-40B4-BE49-F238E27FC236}">
                  <a16:creationId xmlns:a16="http://schemas.microsoft.com/office/drawing/2014/main" id="{FD4054D2-31D6-5278-A934-CD8E2ED67657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76;p61">
              <a:extLst>
                <a:ext uri="{FF2B5EF4-FFF2-40B4-BE49-F238E27FC236}">
                  <a16:creationId xmlns:a16="http://schemas.microsoft.com/office/drawing/2014/main" id="{3741295B-8EEC-C49E-EED7-430B7EBA7854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777;p61">
              <a:extLst>
                <a:ext uri="{FF2B5EF4-FFF2-40B4-BE49-F238E27FC236}">
                  <a16:creationId xmlns:a16="http://schemas.microsoft.com/office/drawing/2014/main" id="{5CA236D9-819F-B67B-19F9-24038B1806B0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778;p61">
              <a:extLst>
                <a:ext uri="{FF2B5EF4-FFF2-40B4-BE49-F238E27FC236}">
                  <a16:creationId xmlns:a16="http://schemas.microsoft.com/office/drawing/2014/main" id="{BA825EDF-34E0-54C7-7811-86E9451AD58D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779;p61">
              <a:extLst>
                <a:ext uri="{FF2B5EF4-FFF2-40B4-BE49-F238E27FC236}">
                  <a16:creationId xmlns:a16="http://schemas.microsoft.com/office/drawing/2014/main" id="{BEC4486A-C14F-261A-67A5-1889B7455E71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780;p61">
              <a:extLst>
                <a:ext uri="{FF2B5EF4-FFF2-40B4-BE49-F238E27FC236}">
                  <a16:creationId xmlns:a16="http://schemas.microsoft.com/office/drawing/2014/main" id="{DBB431E6-A37D-D084-E958-29C9913F9270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781;p61">
              <a:extLst>
                <a:ext uri="{FF2B5EF4-FFF2-40B4-BE49-F238E27FC236}">
                  <a16:creationId xmlns:a16="http://schemas.microsoft.com/office/drawing/2014/main" id="{8B591EE7-1B8C-C586-8910-A609364FA526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782;p61">
              <a:extLst>
                <a:ext uri="{FF2B5EF4-FFF2-40B4-BE49-F238E27FC236}">
                  <a16:creationId xmlns:a16="http://schemas.microsoft.com/office/drawing/2014/main" id="{9A495E91-2E64-7C30-8B31-3D22AEFC1378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783;p61">
              <a:extLst>
                <a:ext uri="{FF2B5EF4-FFF2-40B4-BE49-F238E27FC236}">
                  <a16:creationId xmlns:a16="http://schemas.microsoft.com/office/drawing/2014/main" id="{1C4734E2-2767-C31E-3D00-DC325739C035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784;p61">
              <a:extLst>
                <a:ext uri="{FF2B5EF4-FFF2-40B4-BE49-F238E27FC236}">
                  <a16:creationId xmlns:a16="http://schemas.microsoft.com/office/drawing/2014/main" id="{463BD55D-4A35-4B99-6C03-A211FF1CAD71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785;p61">
              <a:extLst>
                <a:ext uri="{FF2B5EF4-FFF2-40B4-BE49-F238E27FC236}">
                  <a16:creationId xmlns:a16="http://schemas.microsoft.com/office/drawing/2014/main" id="{F554F68E-726D-029B-8EAC-82EA6AF0343F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786;p61">
              <a:extLst>
                <a:ext uri="{FF2B5EF4-FFF2-40B4-BE49-F238E27FC236}">
                  <a16:creationId xmlns:a16="http://schemas.microsoft.com/office/drawing/2014/main" id="{E7C2C326-8365-20D7-EB0B-E50CFD524335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787;p61">
              <a:extLst>
                <a:ext uri="{FF2B5EF4-FFF2-40B4-BE49-F238E27FC236}">
                  <a16:creationId xmlns:a16="http://schemas.microsoft.com/office/drawing/2014/main" id="{26EA743F-9252-514F-BB25-245BE3269699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788;p61">
              <a:extLst>
                <a:ext uri="{FF2B5EF4-FFF2-40B4-BE49-F238E27FC236}">
                  <a16:creationId xmlns:a16="http://schemas.microsoft.com/office/drawing/2014/main" id="{27D7D23A-599B-B8E1-2AF1-82817143A389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789;p61">
              <a:extLst>
                <a:ext uri="{FF2B5EF4-FFF2-40B4-BE49-F238E27FC236}">
                  <a16:creationId xmlns:a16="http://schemas.microsoft.com/office/drawing/2014/main" id="{58D0D055-56D9-3F46-CDD5-61C751B0FD81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790;p61">
              <a:extLst>
                <a:ext uri="{FF2B5EF4-FFF2-40B4-BE49-F238E27FC236}">
                  <a16:creationId xmlns:a16="http://schemas.microsoft.com/office/drawing/2014/main" id="{1B3384AA-C28E-E27D-62C3-24ABBDEFD03E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791;p61">
              <a:extLst>
                <a:ext uri="{FF2B5EF4-FFF2-40B4-BE49-F238E27FC236}">
                  <a16:creationId xmlns:a16="http://schemas.microsoft.com/office/drawing/2014/main" id="{890326D5-32D4-50EE-62FF-66ACD67E754D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792;p61">
              <a:extLst>
                <a:ext uri="{FF2B5EF4-FFF2-40B4-BE49-F238E27FC236}">
                  <a16:creationId xmlns:a16="http://schemas.microsoft.com/office/drawing/2014/main" id="{26DBBEF4-5909-2668-F051-4B81D318766E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793;p61">
              <a:extLst>
                <a:ext uri="{FF2B5EF4-FFF2-40B4-BE49-F238E27FC236}">
                  <a16:creationId xmlns:a16="http://schemas.microsoft.com/office/drawing/2014/main" id="{264C200A-0BA7-EA10-A2DF-40252A204A92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794;p61">
              <a:extLst>
                <a:ext uri="{FF2B5EF4-FFF2-40B4-BE49-F238E27FC236}">
                  <a16:creationId xmlns:a16="http://schemas.microsoft.com/office/drawing/2014/main" id="{1E4B5812-9E28-48F4-8BA9-1C9745F763BF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795;p61">
              <a:extLst>
                <a:ext uri="{FF2B5EF4-FFF2-40B4-BE49-F238E27FC236}">
                  <a16:creationId xmlns:a16="http://schemas.microsoft.com/office/drawing/2014/main" id="{1DE6D855-9DF7-9686-25C6-F7D718667E2A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796;p61">
              <a:extLst>
                <a:ext uri="{FF2B5EF4-FFF2-40B4-BE49-F238E27FC236}">
                  <a16:creationId xmlns:a16="http://schemas.microsoft.com/office/drawing/2014/main" id="{C16B3B76-B8C1-A5D4-1F6E-775A152F2FF9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797;p61">
              <a:extLst>
                <a:ext uri="{FF2B5EF4-FFF2-40B4-BE49-F238E27FC236}">
                  <a16:creationId xmlns:a16="http://schemas.microsoft.com/office/drawing/2014/main" id="{7A928247-F02A-2572-4D17-9722354CB271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798;p61">
              <a:extLst>
                <a:ext uri="{FF2B5EF4-FFF2-40B4-BE49-F238E27FC236}">
                  <a16:creationId xmlns:a16="http://schemas.microsoft.com/office/drawing/2014/main" id="{C9D77993-5BD6-0027-5FCE-693493DA18D7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799;p61">
              <a:extLst>
                <a:ext uri="{FF2B5EF4-FFF2-40B4-BE49-F238E27FC236}">
                  <a16:creationId xmlns:a16="http://schemas.microsoft.com/office/drawing/2014/main" id="{6F0D943F-762A-A896-66B8-8A3A7701DB80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800;p61">
              <a:extLst>
                <a:ext uri="{FF2B5EF4-FFF2-40B4-BE49-F238E27FC236}">
                  <a16:creationId xmlns:a16="http://schemas.microsoft.com/office/drawing/2014/main" id="{D6C3D7CA-7770-8F3D-258B-CC09CB64FFC8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801;p61">
              <a:extLst>
                <a:ext uri="{FF2B5EF4-FFF2-40B4-BE49-F238E27FC236}">
                  <a16:creationId xmlns:a16="http://schemas.microsoft.com/office/drawing/2014/main" id="{F1A11CB0-288E-110A-6DD5-B5BCE9AFB79C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802;p61">
              <a:extLst>
                <a:ext uri="{FF2B5EF4-FFF2-40B4-BE49-F238E27FC236}">
                  <a16:creationId xmlns:a16="http://schemas.microsoft.com/office/drawing/2014/main" id="{D43FA9B1-F68E-6D62-9EB5-A0C356865CE9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803;p61">
              <a:extLst>
                <a:ext uri="{FF2B5EF4-FFF2-40B4-BE49-F238E27FC236}">
                  <a16:creationId xmlns:a16="http://schemas.microsoft.com/office/drawing/2014/main" id="{9BEB5EBE-96FC-4911-E771-4DA32A365C01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804;p61">
              <a:extLst>
                <a:ext uri="{FF2B5EF4-FFF2-40B4-BE49-F238E27FC236}">
                  <a16:creationId xmlns:a16="http://schemas.microsoft.com/office/drawing/2014/main" id="{E6638B82-CF54-0280-F47E-4334FA396254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805;p61">
              <a:extLst>
                <a:ext uri="{FF2B5EF4-FFF2-40B4-BE49-F238E27FC236}">
                  <a16:creationId xmlns:a16="http://schemas.microsoft.com/office/drawing/2014/main" id="{F0D83157-7C48-629F-5A3B-5B097BE905CD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806;p61">
              <a:extLst>
                <a:ext uri="{FF2B5EF4-FFF2-40B4-BE49-F238E27FC236}">
                  <a16:creationId xmlns:a16="http://schemas.microsoft.com/office/drawing/2014/main" id="{E069663F-5181-B374-72CC-CC0661CA6F97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807;p61">
              <a:extLst>
                <a:ext uri="{FF2B5EF4-FFF2-40B4-BE49-F238E27FC236}">
                  <a16:creationId xmlns:a16="http://schemas.microsoft.com/office/drawing/2014/main" id="{694A0C20-97BB-51A5-1B30-0E0679C7A187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808;p61">
              <a:extLst>
                <a:ext uri="{FF2B5EF4-FFF2-40B4-BE49-F238E27FC236}">
                  <a16:creationId xmlns:a16="http://schemas.microsoft.com/office/drawing/2014/main" id="{3E2FCDDD-A9F7-AB42-DEEF-A91CB9D128D2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809;p61">
              <a:extLst>
                <a:ext uri="{FF2B5EF4-FFF2-40B4-BE49-F238E27FC236}">
                  <a16:creationId xmlns:a16="http://schemas.microsoft.com/office/drawing/2014/main" id="{AB22AB40-FD75-00E4-25E0-2CBA97438E30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10;p61">
              <a:extLst>
                <a:ext uri="{FF2B5EF4-FFF2-40B4-BE49-F238E27FC236}">
                  <a16:creationId xmlns:a16="http://schemas.microsoft.com/office/drawing/2014/main" id="{B6AA9A6F-1CC1-2AA8-3B28-BD03AD75D7A4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11;p61">
              <a:extLst>
                <a:ext uri="{FF2B5EF4-FFF2-40B4-BE49-F238E27FC236}">
                  <a16:creationId xmlns:a16="http://schemas.microsoft.com/office/drawing/2014/main" id="{5FDA0D24-5C2E-810F-FF29-2B659DBC846F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12;p61">
              <a:extLst>
                <a:ext uri="{FF2B5EF4-FFF2-40B4-BE49-F238E27FC236}">
                  <a16:creationId xmlns:a16="http://schemas.microsoft.com/office/drawing/2014/main" id="{90A56DB0-34C3-DF89-7010-C49383E510DA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13;p61">
              <a:extLst>
                <a:ext uri="{FF2B5EF4-FFF2-40B4-BE49-F238E27FC236}">
                  <a16:creationId xmlns:a16="http://schemas.microsoft.com/office/drawing/2014/main" id="{62896F34-A735-7FD6-DDF7-83E522EF20FA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14;p61">
              <a:extLst>
                <a:ext uri="{FF2B5EF4-FFF2-40B4-BE49-F238E27FC236}">
                  <a16:creationId xmlns:a16="http://schemas.microsoft.com/office/drawing/2014/main" id="{8A3B2384-646C-5827-AE90-67FF9CCD8DB6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15;p61">
              <a:extLst>
                <a:ext uri="{FF2B5EF4-FFF2-40B4-BE49-F238E27FC236}">
                  <a16:creationId xmlns:a16="http://schemas.microsoft.com/office/drawing/2014/main" id="{BCA06849-DBA7-5BED-D3F7-AC87B89CDC99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816;p61">
              <a:extLst>
                <a:ext uri="{FF2B5EF4-FFF2-40B4-BE49-F238E27FC236}">
                  <a16:creationId xmlns:a16="http://schemas.microsoft.com/office/drawing/2014/main" id="{959CC9BE-3B03-A480-D0F4-42B11DDA950B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817;p61">
              <a:extLst>
                <a:ext uri="{FF2B5EF4-FFF2-40B4-BE49-F238E27FC236}">
                  <a16:creationId xmlns:a16="http://schemas.microsoft.com/office/drawing/2014/main" id="{0108331A-7A1D-8C01-FF20-576C6356B63D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818;p61">
              <a:extLst>
                <a:ext uri="{FF2B5EF4-FFF2-40B4-BE49-F238E27FC236}">
                  <a16:creationId xmlns:a16="http://schemas.microsoft.com/office/drawing/2014/main" id="{9B778192-4CE5-8521-0DEC-518F840EC3AF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819;p61">
              <a:extLst>
                <a:ext uri="{FF2B5EF4-FFF2-40B4-BE49-F238E27FC236}">
                  <a16:creationId xmlns:a16="http://schemas.microsoft.com/office/drawing/2014/main" id="{DA3854E5-FB0F-B055-6927-91B4D1F365E0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820;p61">
              <a:extLst>
                <a:ext uri="{FF2B5EF4-FFF2-40B4-BE49-F238E27FC236}">
                  <a16:creationId xmlns:a16="http://schemas.microsoft.com/office/drawing/2014/main" id="{1CC9AD6E-6D30-B07D-BA77-66134C024DAE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821;p61">
              <a:extLst>
                <a:ext uri="{FF2B5EF4-FFF2-40B4-BE49-F238E27FC236}">
                  <a16:creationId xmlns:a16="http://schemas.microsoft.com/office/drawing/2014/main" id="{72C4665D-DDC0-EB2F-7B40-40E8F102A3D0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822;p61">
              <a:extLst>
                <a:ext uri="{FF2B5EF4-FFF2-40B4-BE49-F238E27FC236}">
                  <a16:creationId xmlns:a16="http://schemas.microsoft.com/office/drawing/2014/main" id="{B1248FF4-719A-E3A5-3234-97D30D1A8158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823;p61">
              <a:extLst>
                <a:ext uri="{FF2B5EF4-FFF2-40B4-BE49-F238E27FC236}">
                  <a16:creationId xmlns:a16="http://schemas.microsoft.com/office/drawing/2014/main" id="{5DCFED9A-6AA4-1D10-9097-E31C9E8E0287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824;p61">
              <a:extLst>
                <a:ext uri="{FF2B5EF4-FFF2-40B4-BE49-F238E27FC236}">
                  <a16:creationId xmlns:a16="http://schemas.microsoft.com/office/drawing/2014/main" id="{92E83CF7-3CE2-5050-5BA3-3B601C8404B0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825;p61">
              <a:extLst>
                <a:ext uri="{FF2B5EF4-FFF2-40B4-BE49-F238E27FC236}">
                  <a16:creationId xmlns:a16="http://schemas.microsoft.com/office/drawing/2014/main" id="{310B7BE7-DC22-FCDB-81D4-8A1F2B3AE536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826;p61">
              <a:extLst>
                <a:ext uri="{FF2B5EF4-FFF2-40B4-BE49-F238E27FC236}">
                  <a16:creationId xmlns:a16="http://schemas.microsoft.com/office/drawing/2014/main" id="{F28D67C5-E566-4C0D-CCEE-D56601E78FFE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827;p61">
              <a:extLst>
                <a:ext uri="{FF2B5EF4-FFF2-40B4-BE49-F238E27FC236}">
                  <a16:creationId xmlns:a16="http://schemas.microsoft.com/office/drawing/2014/main" id="{736DB8B8-FA2B-9E04-884E-B3B4F5BC3A49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828;p61">
              <a:extLst>
                <a:ext uri="{FF2B5EF4-FFF2-40B4-BE49-F238E27FC236}">
                  <a16:creationId xmlns:a16="http://schemas.microsoft.com/office/drawing/2014/main" id="{36A92703-6B6E-1EDA-8EAE-BCE7EB9672A1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829;p61">
              <a:extLst>
                <a:ext uri="{FF2B5EF4-FFF2-40B4-BE49-F238E27FC236}">
                  <a16:creationId xmlns:a16="http://schemas.microsoft.com/office/drawing/2014/main" id="{07AEF359-7BB3-5399-9DDB-56361DD269DB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830;p61">
              <a:extLst>
                <a:ext uri="{FF2B5EF4-FFF2-40B4-BE49-F238E27FC236}">
                  <a16:creationId xmlns:a16="http://schemas.microsoft.com/office/drawing/2014/main" id="{ADF9553C-39EF-497D-A978-8A8D749581EF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831;p61">
              <a:extLst>
                <a:ext uri="{FF2B5EF4-FFF2-40B4-BE49-F238E27FC236}">
                  <a16:creationId xmlns:a16="http://schemas.microsoft.com/office/drawing/2014/main" id="{0E2B3172-9605-AC61-FBB3-49879EACED60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832;p61">
              <a:extLst>
                <a:ext uri="{FF2B5EF4-FFF2-40B4-BE49-F238E27FC236}">
                  <a16:creationId xmlns:a16="http://schemas.microsoft.com/office/drawing/2014/main" id="{8251E8CB-6BB7-3C35-BD30-69C16BB72EED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833;p61">
              <a:extLst>
                <a:ext uri="{FF2B5EF4-FFF2-40B4-BE49-F238E27FC236}">
                  <a16:creationId xmlns:a16="http://schemas.microsoft.com/office/drawing/2014/main" id="{D752CE6D-2FE2-BC21-B284-D9112369657A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834;p61">
              <a:extLst>
                <a:ext uri="{FF2B5EF4-FFF2-40B4-BE49-F238E27FC236}">
                  <a16:creationId xmlns:a16="http://schemas.microsoft.com/office/drawing/2014/main" id="{5181DBBF-1898-3624-00A0-FED001E157A1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835;p61">
              <a:extLst>
                <a:ext uri="{FF2B5EF4-FFF2-40B4-BE49-F238E27FC236}">
                  <a16:creationId xmlns:a16="http://schemas.microsoft.com/office/drawing/2014/main" id="{6C872288-144F-FC9D-E113-9101D96AC967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836;p61">
              <a:extLst>
                <a:ext uri="{FF2B5EF4-FFF2-40B4-BE49-F238E27FC236}">
                  <a16:creationId xmlns:a16="http://schemas.microsoft.com/office/drawing/2014/main" id="{2BFF8750-F6E1-FAD7-333C-1315B95F42B8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837;p61">
              <a:extLst>
                <a:ext uri="{FF2B5EF4-FFF2-40B4-BE49-F238E27FC236}">
                  <a16:creationId xmlns:a16="http://schemas.microsoft.com/office/drawing/2014/main" id="{9E863EAE-DC64-1448-2B55-3F9F6C481571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838;p61">
              <a:extLst>
                <a:ext uri="{FF2B5EF4-FFF2-40B4-BE49-F238E27FC236}">
                  <a16:creationId xmlns:a16="http://schemas.microsoft.com/office/drawing/2014/main" id="{37ED2177-18AA-4D23-FE6C-4F0BE9FAFD57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839;p61">
              <a:extLst>
                <a:ext uri="{FF2B5EF4-FFF2-40B4-BE49-F238E27FC236}">
                  <a16:creationId xmlns:a16="http://schemas.microsoft.com/office/drawing/2014/main" id="{BE9E955C-0FE2-C7F1-0471-C795FB227FC6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840;p61">
              <a:extLst>
                <a:ext uri="{FF2B5EF4-FFF2-40B4-BE49-F238E27FC236}">
                  <a16:creationId xmlns:a16="http://schemas.microsoft.com/office/drawing/2014/main" id="{79C82A5D-5906-1513-1F57-674FCA460B19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41;p61">
              <a:extLst>
                <a:ext uri="{FF2B5EF4-FFF2-40B4-BE49-F238E27FC236}">
                  <a16:creationId xmlns:a16="http://schemas.microsoft.com/office/drawing/2014/main" id="{6E1C6A7F-1E34-959F-E20B-9EE19E7EA2DB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842;p61">
              <a:extLst>
                <a:ext uri="{FF2B5EF4-FFF2-40B4-BE49-F238E27FC236}">
                  <a16:creationId xmlns:a16="http://schemas.microsoft.com/office/drawing/2014/main" id="{9670A696-F3BA-C878-AB0D-F9D0E39449BA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843;p61">
              <a:extLst>
                <a:ext uri="{FF2B5EF4-FFF2-40B4-BE49-F238E27FC236}">
                  <a16:creationId xmlns:a16="http://schemas.microsoft.com/office/drawing/2014/main" id="{5092014A-295C-216F-69DA-B32AE94F9463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844;p61">
              <a:extLst>
                <a:ext uri="{FF2B5EF4-FFF2-40B4-BE49-F238E27FC236}">
                  <a16:creationId xmlns:a16="http://schemas.microsoft.com/office/drawing/2014/main" id="{EFD8D7A5-917D-7D08-0A31-7920E714DC24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845;p61">
              <a:extLst>
                <a:ext uri="{FF2B5EF4-FFF2-40B4-BE49-F238E27FC236}">
                  <a16:creationId xmlns:a16="http://schemas.microsoft.com/office/drawing/2014/main" id="{BB3EA42A-B89B-B351-7ABD-9258D18BDC68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846;p61">
              <a:extLst>
                <a:ext uri="{FF2B5EF4-FFF2-40B4-BE49-F238E27FC236}">
                  <a16:creationId xmlns:a16="http://schemas.microsoft.com/office/drawing/2014/main" id="{DC686D3E-8CFC-50B5-6DA4-811C08136940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847;p61">
              <a:extLst>
                <a:ext uri="{FF2B5EF4-FFF2-40B4-BE49-F238E27FC236}">
                  <a16:creationId xmlns:a16="http://schemas.microsoft.com/office/drawing/2014/main" id="{85432DF6-3B38-8245-4A8D-B5579B55A4D9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848;p61">
              <a:extLst>
                <a:ext uri="{FF2B5EF4-FFF2-40B4-BE49-F238E27FC236}">
                  <a16:creationId xmlns:a16="http://schemas.microsoft.com/office/drawing/2014/main" id="{00CDD8B3-DA4D-AD71-54F1-FB19E9E95367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849;p61">
              <a:extLst>
                <a:ext uri="{FF2B5EF4-FFF2-40B4-BE49-F238E27FC236}">
                  <a16:creationId xmlns:a16="http://schemas.microsoft.com/office/drawing/2014/main" id="{AA1B1CED-CEEB-3129-2A45-F1D811DD18E9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850;p61">
              <a:extLst>
                <a:ext uri="{FF2B5EF4-FFF2-40B4-BE49-F238E27FC236}">
                  <a16:creationId xmlns:a16="http://schemas.microsoft.com/office/drawing/2014/main" id="{DB7D7FC4-F388-4B3D-E162-A79AF093877D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851;p61">
              <a:extLst>
                <a:ext uri="{FF2B5EF4-FFF2-40B4-BE49-F238E27FC236}">
                  <a16:creationId xmlns:a16="http://schemas.microsoft.com/office/drawing/2014/main" id="{E16C5BB2-709B-115D-1A7A-60DD6A6DE23F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852;p61">
              <a:extLst>
                <a:ext uri="{FF2B5EF4-FFF2-40B4-BE49-F238E27FC236}">
                  <a16:creationId xmlns:a16="http://schemas.microsoft.com/office/drawing/2014/main" id="{B93DF417-F0DB-CCE6-9460-0CF14A585FA6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853;p61">
              <a:extLst>
                <a:ext uri="{FF2B5EF4-FFF2-40B4-BE49-F238E27FC236}">
                  <a16:creationId xmlns:a16="http://schemas.microsoft.com/office/drawing/2014/main" id="{61A607DC-D9A3-7AB1-DE53-AB3D5F3A3024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854;p61">
              <a:extLst>
                <a:ext uri="{FF2B5EF4-FFF2-40B4-BE49-F238E27FC236}">
                  <a16:creationId xmlns:a16="http://schemas.microsoft.com/office/drawing/2014/main" id="{605524D1-B0C8-3200-65B5-F7C5C9B4FCC4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855;p61">
              <a:extLst>
                <a:ext uri="{FF2B5EF4-FFF2-40B4-BE49-F238E27FC236}">
                  <a16:creationId xmlns:a16="http://schemas.microsoft.com/office/drawing/2014/main" id="{5D9988C3-2672-155C-35C4-9B3A0A05CCA2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856;p61">
              <a:extLst>
                <a:ext uri="{FF2B5EF4-FFF2-40B4-BE49-F238E27FC236}">
                  <a16:creationId xmlns:a16="http://schemas.microsoft.com/office/drawing/2014/main" id="{62CB3230-0E2D-E368-5D20-DDD07E8945E3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857;p61">
              <a:extLst>
                <a:ext uri="{FF2B5EF4-FFF2-40B4-BE49-F238E27FC236}">
                  <a16:creationId xmlns:a16="http://schemas.microsoft.com/office/drawing/2014/main" id="{5C98CD92-D49A-AD41-8912-6578845DB1E9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858;p61">
              <a:extLst>
                <a:ext uri="{FF2B5EF4-FFF2-40B4-BE49-F238E27FC236}">
                  <a16:creationId xmlns:a16="http://schemas.microsoft.com/office/drawing/2014/main" id="{91A646B3-FD08-DDB0-B47B-DC4317BC93D1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859;p61">
              <a:extLst>
                <a:ext uri="{FF2B5EF4-FFF2-40B4-BE49-F238E27FC236}">
                  <a16:creationId xmlns:a16="http://schemas.microsoft.com/office/drawing/2014/main" id="{D75E9FC5-5066-7C64-22B0-A8943BBA09F7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860;p61">
              <a:extLst>
                <a:ext uri="{FF2B5EF4-FFF2-40B4-BE49-F238E27FC236}">
                  <a16:creationId xmlns:a16="http://schemas.microsoft.com/office/drawing/2014/main" id="{FD34A67D-904E-84CC-F58A-C90B9F148001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861;p61">
              <a:extLst>
                <a:ext uri="{FF2B5EF4-FFF2-40B4-BE49-F238E27FC236}">
                  <a16:creationId xmlns:a16="http://schemas.microsoft.com/office/drawing/2014/main" id="{70A1EA4C-E3C3-BB89-81D7-A02ABA3D6A92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862;p61">
              <a:extLst>
                <a:ext uri="{FF2B5EF4-FFF2-40B4-BE49-F238E27FC236}">
                  <a16:creationId xmlns:a16="http://schemas.microsoft.com/office/drawing/2014/main" id="{D193A627-0B75-1BC4-E01F-D44FCDEFE1F3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863;p61">
              <a:extLst>
                <a:ext uri="{FF2B5EF4-FFF2-40B4-BE49-F238E27FC236}">
                  <a16:creationId xmlns:a16="http://schemas.microsoft.com/office/drawing/2014/main" id="{3DA00C45-E2C3-B0D9-9E06-C6AFC66D166F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864;p61">
              <a:extLst>
                <a:ext uri="{FF2B5EF4-FFF2-40B4-BE49-F238E27FC236}">
                  <a16:creationId xmlns:a16="http://schemas.microsoft.com/office/drawing/2014/main" id="{BE808FBF-5829-D8B1-4724-CDB4CCB60669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865;p61">
              <a:extLst>
                <a:ext uri="{FF2B5EF4-FFF2-40B4-BE49-F238E27FC236}">
                  <a16:creationId xmlns:a16="http://schemas.microsoft.com/office/drawing/2014/main" id="{680C8254-03B0-665D-7C0A-D3CC24FFBD92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866;p61">
              <a:extLst>
                <a:ext uri="{FF2B5EF4-FFF2-40B4-BE49-F238E27FC236}">
                  <a16:creationId xmlns:a16="http://schemas.microsoft.com/office/drawing/2014/main" id="{F38F0853-301A-B324-E7BC-A486A75C6641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867;p61">
              <a:extLst>
                <a:ext uri="{FF2B5EF4-FFF2-40B4-BE49-F238E27FC236}">
                  <a16:creationId xmlns:a16="http://schemas.microsoft.com/office/drawing/2014/main" id="{57FF1B5A-97BF-34B1-400A-DFBF4F277305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868;p61">
              <a:extLst>
                <a:ext uri="{FF2B5EF4-FFF2-40B4-BE49-F238E27FC236}">
                  <a16:creationId xmlns:a16="http://schemas.microsoft.com/office/drawing/2014/main" id="{91DF713C-8089-8C67-D7FD-A452919DF362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869;p61">
              <a:extLst>
                <a:ext uri="{FF2B5EF4-FFF2-40B4-BE49-F238E27FC236}">
                  <a16:creationId xmlns:a16="http://schemas.microsoft.com/office/drawing/2014/main" id="{89FC03AF-36D5-E36B-6A8C-92C7C9BB57B6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870;p61">
              <a:extLst>
                <a:ext uri="{FF2B5EF4-FFF2-40B4-BE49-F238E27FC236}">
                  <a16:creationId xmlns:a16="http://schemas.microsoft.com/office/drawing/2014/main" id="{BFBB2021-49C1-A3BF-4DA2-5905C44AA1CB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871;p61">
              <a:extLst>
                <a:ext uri="{FF2B5EF4-FFF2-40B4-BE49-F238E27FC236}">
                  <a16:creationId xmlns:a16="http://schemas.microsoft.com/office/drawing/2014/main" id="{633ED818-7456-01D3-2C9B-575BBE5C8DC5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872;p61">
              <a:extLst>
                <a:ext uri="{FF2B5EF4-FFF2-40B4-BE49-F238E27FC236}">
                  <a16:creationId xmlns:a16="http://schemas.microsoft.com/office/drawing/2014/main" id="{49C59919-D244-358B-8557-CEAAA574392D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873;p61">
              <a:extLst>
                <a:ext uri="{FF2B5EF4-FFF2-40B4-BE49-F238E27FC236}">
                  <a16:creationId xmlns:a16="http://schemas.microsoft.com/office/drawing/2014/main" id="{0F2F142A-10BC-2012-DF43-A103E8528190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874;p61">
              <a:extLst>
                <a:ext uri="{FF2B5EF4-FFF2-40B4-BE49-F238E27FC236}">
                  <a16:creationId xmlns:a16="http://schemas.microsoft.com/office/drawing/2014/main" id="{0D0A38B6-BE10-903B-419C-122E8F0C5421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875;p61">
              <a:extLst>
                <a:ext uri="{FF2B5EF4-FFF2-40B4-BE49-F238E27FC236}">
                  <a16:creationId xmlns:a16="http://schemas.microsoft.com/office/drawing/2014/main" id="{74645682-F1C4-DAC4-0BE1-6CDB6E65C6BA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876;p61">
              <a:extLst>
                <a:ext uri="{FF2B5EF4-FFF2-40B4-BE49-F238E27FC236}">
                  <a16:creationId xmlns:a16="http://schemas.microsoft.com/office/drawing/2014/main" id="{BFACE879-FAEA-B20D-1F9E-C4A4F0377E26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877;p61">
              <a:extLst>
                <a:ext uri="{FF2B5EF4-FFF2-40B4-BE49-F238E27FC236}">
                  <a16:creationId xmlns:a16="http://schemas.microsoft.com/office/drawing/2014/main" id="{689A5E86-AA73-76D8-7555-0AD684C8E3DB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878;p61">
              <a:extLst>
                <a:ext uri="{FF2B5EF4-FFF2-40B4-BE49-F238E27FC236}">
                  <a16:creationId xmlns:a16="http://schemas.microsoft.com/office/drawing/2014/main" id="{935A2A94-DD9B-D7D3-B6A3-C1EF3C0B2150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879;p61">
              <a:extLst>
                <a:ext uri="{FF2B5EF4-FFF2-40B4-BE49-F238E27FC236}">
                  <a16:creationId xmlns:a16="http://schemas.microsoft.com/office/drawing/2014/main" id="{B4D3974D-D99C-7128-F87A-D7E386EFC89C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880;p61">
              <a:extLst>
                <a:ext uri="{FF2B5EF4-FFF2-40B4-BE49-F238E27FC236}">
                  <a16:creationId xmlns:a16="http://schemas.microsoft.com/office/drawing/2014/main" id="{0496478B-FBAB-BF86-5DA4-8947BF76652D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881;p61">
              <a:extLst>
                <a:ext uri="{FF2B5EF4-FFF2-40B4-BE49-F238E27FC236}">
                  <a16:creationId xmlns:a16="http://schemas.microsoft.com/office/drawing/2014/main" id="{D37D5433-C6D6-901B-20D3-E3DCBD0840B0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882;p61">
              <a:extLst>
                <a:ext uri="{FF2B5EF4-FFF2-40B4-BE49-F238E27FC236}">
                  <a16:creationId xmlns:a16="http://schemas.microsoft.com/office/drawing/2014/main" id="{892D4CEB-5FBD-140B-19E1-6D2C56BD0B1A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883;p61">
              <a:extLst>
                <a:ext uri="{FF2B5EF4-FFF2-40B4-BE49-F238E27FC236}">
                  <a16:creationId xmlns:a16="http://schemas.microsoft.com/office/drawing/2014/main" id="{599A0836-6145-B4E1-E34D-43AE863554BA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884;p61">
              <a:extLst>
                <a:ext uri="{FF2B5EF4-FFF2-40B4-BE49-F238E27FC236}">
                  <a16:creationId xmlns:a16="http://schemas.microsoft.com/office/drawing/2014/main" id="{A5A517E8-AA1A-6BFA-E260-9E23191E4193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885;p61">
              <a:extLst>
                <a:ext uri="{FF2B5EF4-FFF2-40B4-BE49-F238E27FC236}">
                  <a16:creationId xmlns:a16="http://schemas.microsoft.com/office/drawing/2014/main" id="{7BDCA146-D285-7BA4-D1C2-F32DBE84BF10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886;p61">
              <a:extLst>
                <a:ext uri="{FF2B5EF4-FFF2-40B4-BE49-F238E27FC236}">
                  <a16:creationId xmlns:a16="http://schemas.microsoft.com/office/drawing/2014/main" id="{2B34FD9D-2ED6-8737-4BC4-96E91DA02585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887;p61">
              <a:extLst>
                <a:ext uri="{FF2B5EF4-FFF2-40B4-BE49-F238E27FC236}">
                  <a16:creationId xmlns:a16="http://schemas.microsoft.com/office/drawing/2014/main" id="{4F1AF825-B8AE-DA2E-499B-A3753308BD56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888;p61">
              <a:extLst>
                <a:ext uri="{FF2B5EF4-FFF2-40B4-BE49-F238E27FC236}">
                  <a16:creationId xmlns:a16="http://schemas.microsoft.com/office/drawing/2014/main" id="{0E9D3C97-1FB6-1BF8-5886-629527A6AC86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889;p61">
              <a:extLst>
                <a:ext uri="{FF2B5EF4-FFF2-40B4-BE49-F238E27FC236}">
                  <a16:creationId xmlns:a16="http://schemas.microsoft.com/office/drawing/2014/main" id="{AC7E530A-9AD1-7915-EC8B-DBE2CC66681B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890;p61">
              <a:extLst>
                <a:ext uri="{FF2B5EF4-FFF2-40B4-BE49-F238E27FC236}">
                  <a16:creationId xmlns:a16="http://schemas.microsoft.com/office/drawing/2014/main" id="{2D6A3B9B-088F-AB2C-445B-CA372ABB49CE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891;p61">
              <a:extLst>
                <a:ext uri="{FF2B5EF4-FFF2-40B4-BE49-F238E27FC236}">
                  <a16:creationId xmlns:a16="http://schemas.microsoft.com/office/drawing/2014/main" id="{473A1EAC-9BB5-4C42-8B95-681AC2C2A0FD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892;p61">
              <a:extLst>
                <a:ext uri="{FF2B5EF4-FFF2-40B4-BE49-F238E27FC236}">
                  <a16:creationId xmlns:a16="http://schemas.microsoft.com/office/drawing/2014/main" id="{0D8E6556-EA20-792D-1B8B-559A22A17F7E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893;p61">
              <a:extLst>
                <a:ext uri="{FF2B5EF4-FFF2-40B4-BE49-F238E27FC236}">
                  <a16:creationId xmlns:a16="http://schemas.microsoft.com/office/drawing/2014/main" id="{0BC3BE3F-34AA-DD09-BB14-1AECC4FF6C41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894;p61">
              <a:extLst>
                <a:ext uri="{FF2B5EF4-FFF2-40B4-BE49-F238E27FC236}">
                  <a16:creationId xmlns:a16="http://schemas.microsoft.com/office/drawing/2014/main" id="{2BAC89D7-4DFA-15D1-4285-3375D839C395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895;p61">
              <a:extLst>
                <a:ext uri="{FF2B5EF4-FFF2-40B4-BE49-F238E27FC236}">
                  <a16:creationId xmlns:a16="http://schemas.microsoft.com/office/drawing/2014/main" id="{59C97E31-EA3B-E7A4-D33F-71BCD537F2CD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896;p61">
              <a:extLst>
                <a:ext uri="{FF2B5EF4-FFF2-40B4-BE49-F238E27FC236}">
                  <a16:creationId xmlns:a16="http://schemas.microsoft.com/office/drawing/2014/main" id="{03821DD0-6188-901E-189F-582EB3A2E3D9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897;p61">
              <a:extLst>
                <a:ext uri="{FF2B5EF4-FFF2-40B4-BE49-F238E27FC236}">
                  <a16:creationId xmlns:a16="http://schemas.microsoft.com/office/drawing/2014/main" id="{550B3833-18E2-4C8A-9007-9C81BD4ED320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898;p61">
              <a:extLst>
                <a:ext uri="{FF2B5EF4-FFF2-40B4-BE49-F238E27FC236}">
                  <a16:creationId xmlns:a16="http://schemas.microsoft.com/office/drawing/2014/main" id="{DA64F24D-097A-7A25-486F-BFB4817E0735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899;p61">
              <a:extLst>
                <a:ext uri="{FF2B5EF4-FFF2-40B4-BE49-F238E27FC236}">
                  <a16:creationId xmlns:a16="http://schemas.microsoft.com/office/drawing/2014/main" id="{62A2E645-F1EE-E2E1-23AD-58CCA238B6A2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00;p61">
              <a:extLst>
                <a:ext uri="{FF2B5EF4-FFF2-40B4-BE49-F238E27FC236}">
                  <a16:creationId xmlns:a16="http://schemas.microsoft.com/office/drawing/2014/main" id="{C9674711-DE06-80EE-B6DD-9E059DA1FF17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01;p61">
              <a:extLst>
                <a:ext uri="{FF2B5EF4-FFF2-40B4-BE49-F238E27FC236}">
                  <a16:creationId xmlns:a16="http://schemas.microsoft.com/office/drawing/2014/main" id="{C54263E6-520B-C4BE-FB90-C432BB0F001F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02;p61">
              <a:extLst>
                <a:ext uri="{FF2B5EF4-FFF2-40B4-BE49-F238E27FC236}">
                  <a16:creationId xmlns:a16="http://schemas.microsoft.com/office/drawing/2014/main" id="{A945848B-5D03-F918-13A3-EAB4B4183D1B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903;p61">
              <a:extLst>
                <a:ext uri="{FF2B5EF4-FFF2-40B4-BE49-F238E27FC236}">
                  <a16:creationId xmlns:a16="http://schemas.microsoft.com/office/drawing/2014/main" id="{FE4C688A-A88A-B27B-A1BC-A27E31B3DBDF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904;p61">
              <a:extLst>
                <a:ext uri="{FF2B5EF4-FFF2-40B4-BE49-F238E27FC236}">
                  <a16:creationId xmlns:a16="http://schemas.microsoft.com/office/drawing/2014/main" id="{50F0D29A-FAF4-4147-AE2E-179B4F594803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905;p61">
              <a:extLst>
                <a:ext uri="{FF2B5EF4-FFF2-40B4-BE49-F238E27FC236}">
                  <a16:creationId xmlns:a16="http://schemas.microsoft.com/office/drawing/2014/main" id="{7BB4F711-CB70-A70F-41F7-BCE2FD812AD2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906;p61">
              <a:extLst>
                <a:ext uri="{FF2B5EF4-FFF2-40B4-BE49-F238E27FC236}">
                  <a16:creationId xmlns:a16="http://schemas.microsoft.com/office/drawing/2014/main" id="{A735E747-4C45-5D12-FEB2-DC8663956191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907;p61">
              <a:extLst>
                <a:ext uri="{FF2B5EF4-FFF2-40B4-BE49-F238E27FC236}">
                  <a16:creationId xmlns:a16="http://schemas.microsoft.com/office/drawing/2014/main" id="{9CDA4797-9AA8-88E0-DDB9-A1AFCB64E257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908;p61">
              <a:extLst>
                <a:ext uri="{FF2B5EF4-FFF2-40B4-BE49-F238E27FC236}">
                  <a16:creationId xmlns:a16="http://schemas.microsoft.com/office/drawing/2014/main" id="{0A35CC59-6E1A-FBB0-CDD2-C623C4E590B2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909;p61">
              <a:extLst>
                <a:ext uri="{FF2B5EF4-FFF2-40B4-BE49-F238E27FC236}">
                  <a16:creationId xmlns:a16="http://schemas.microsoft.com/office/drawing/2014/main" id="{6526923C-469B-7CB2-4E38-3B410B304071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910;p61">
              <a:extLst>
                <a:ext uri="{FF2B5EF4-FFF2-40B4-BE49-F238E27FC236}">
                  <a16:creationId xmlns:a16="http://schemas.microsoft.com/office/drawing/2014/main" id="{D08BB08F-C49B-B23D-19BA-0FA68E7721BA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911;p61">
              <a:extLst>
                <a:ext uri="{FF2B5EF4-FFF2-40B4-BE49-F238E27FC236}">
                  <a16:creationId xmlns:a16="http://schemas.microsoft.com/office/drawing/2014/main" id="{22AC9C09-71BF-C4E9-FC6B-6BE759EDD8DE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912;p61">
              <a:extLst>
                <a:ext uri="{FF2B5EF4-FFF2-40B4-BE49-F238E27FC236}">
                  <a16:creationId xmlns:a16="http://schemas.microsoft.com/office/drawing/2014/main" id="{2D0FB29F-336E-F44C-7279-6373DE1603A6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913;p61">
              <a:extLst>
                <a:ext uri="{FF2B5EF4-FFF2-40B4-BE49-F238E27FC236}">
                  <a16:creationId xmlns:a16="http://schemas.microsoft.com/office/drawing/2014/main" id="{DC916EA0-50BD-389E-4E04-1AE002CDF58E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914;p61">
              <a:extLst>
                <a:ext uri="{FF2B5EF4-FFF2-40B4-BE49-F238E27FC236}">
                  <a16:creationId xmlns:a16="http://schemas.microsoft.com/office/drawing/2014/main" id="{59132138-C145-98CD-B24B-BB0D9E4670D9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915;p61">
              <a:extLst>
                <a:ext uri="{FF2B5EF4-FFF2-40B4-BE49-F238E27FC236}">
                  <a16:creationId xmlns:a16="http://schemas.microsoft.com/office/drawing/2014/main" id="{F68008DF-C3BE-B880-E421-5C98B37C67E4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916;p61">
              <a:extLst>
                <a:ext uri="{FF2B5EF4-FFF2-40B4-BE49-F238E27FC236}">
                  <a16:creationId xmlns:a16="http://schemas.microsoft.com/office/drawing/2014/main" id="{329C3161-D7D5-117E-5731-DE425631CDD0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917;p61">
              <a:extLst>
                <a:ext uri="{FF2B5EF4-FFF2-40B4-BE49-F238E27FC236}">
                  <a16:creationId xmlns:a16="http://schemas.microsoft.com/office/drawing/2014/main" id="{9450F327-16AB-6943-1726-A1F9DFD9E9EA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918;p61">
              <a:extLst>
                <a:ext uri="{FF2B5EF4-FFF2-40B4-BE49-F238E27FC236}">
                  <a16:creationId xmlns:a16="http://schemas.microsoft.com/office/drawing/2014/main" id="{98FC3820-F7AD-9E0E-4DEC-5E5D906A0880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919;p61">
              <a:extLst>
                <a:ext uri="{FF2B5EF4-FFF2-40B4-BE49-F238E27FC236}">
                  <a16:creationId xmlns:a16="http://schemas.microsoft.com/office/drawing/2014/main" id="{A711EFA8-F6B4-49F3-3FA0-5A966BAFC0C7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920;p61">
              <a:extLst>
                <a:ext uri="{FF2B5EF4-FFF2-40B4-BE49-F238E27FC236}">
                  <a16:creationId xmlns:a16="http://schemas.microsoft.com/office/drawing/2014/main" id="{4CFFC176-0BB3-DBB1-FB59-1139C115E5B0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921;p61">
              <a:extLst>
                <a:ext uri="{FF2B5EF4-FFF2-40B4-BE49-F238E27FC236}">
                  <a16:creationId xmlns:a16="http://schemas.microsoft.com/office/drawing/2014/main" id="{C4DE507A-EB32-8062-35B0-F6B327C80154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922;p61">
              <a:extLst>
                <a:ext uri="{FF2B5EF4-FFF2-40B4-BE49-F238E27FC236}">
                  <a16:creationId xmlns:a16="http://schemas.microsoft.com/office/drawing/2014/main" id="{9A7F6763-B62C-6173-3F55-3F6B6FC473D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923;p61">
              <a:extLst>
                <a:ext uri="{FF2B5EF4-FFF2-40B4-BE49-F238E27FC236}">
                  <a16:creationId xmlns:a16="http://schemas.microsoft.com/office/drawing/2014/main" id="{52118BF5-9642-B9E2-6033-65F346F97FF0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924;p61">
              <a:extLst>
                <a:ext uri="{FF2B5EF4-FFF2-40B4-BE49-F238E27FC236}">
                  <a16:creationId xmlns:a16="http://schemas.microsoft.com/office/drawing/2014/main" id="{EB6F6F1E-82B2-1535-DE48-AA20ED481B0A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925;p61">
              <a:extLst>
                <a:ext uri="{FF2B5EF4-FFF2-40B4-BE49-F238E27FC236}">
                  <a16:creationId xmlns:a16="http://schemas.microsoft.com/office/drawing/2014/main" id="{29CACE48-2072-C4E8-4463-D984EC4B31FD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926;p61">
              <a:extLst>
                <a:ext uri="{FF2B5EF4-FFF2-40B4-BE49-F238E27FC236}">
                  <a16:creationId xmlns:a16="http://schemas.microsoft.com/office/drawing/2014/main" id="{3BF57AFB-B305-A972-7E26-0E4E18A2782F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927;p61">
              <a:extLst>
                <a:ext uri="{FF2B5EF4-FFF2-40B4-BE49-F238E27FC236}">
                  <a16:creationId xmlns:a16="http://schemas.microsoft.com/office/drawing/2014/main" id="{8C107CFB-2D9A-8873-F50F-1F1EC4F46028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928;p61">
              <a:extLst>
                <a:ext uri="{FF2B5EF4-FFF2-40B4-BE49-F238E27FC236}">
                  <a16:creationId xmlns:a16="http://schemas.microsoft.com/office/drawing/2014/main" id="{A7DD1AED-5887-3739-2BBF-4E22C922ED5B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929;p61">
              <a:extLst>
                <a:ext uri="{FF2B5EF4-FFF2-40B4-BE49-F238E27FC236}">
                  <a16:creationId xmlns:a16="http://schemas.microsoft.com/office/drawing/2014/main" id="{2CC0B7C3-9DA6-D026-F332-BE75F0BB3FE4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930;p61">
              <a:extLst>
                <a:ext uri="{FF2B5EF4-FFF2-40B4-BE49-F238E27FC236}">
                  <a16:creationId xmlns:a16="http://schemas.microsoft.com/office/drawing/2014/main" id="{98565452-F3A7-9E0E-FA86-4B68EEB7CE9B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931;p61">
              <a:extLst>
                <a:ext uri="{FF2B5EF4-FFF2-40B4-BE49-F238E27FC236}">
                  <a16:creationId xmlns:a16="http://schemas.microsoft.com/office/drawing/2014/main" id="{CBE542B1-220A-C5EE-7E30-441DF074DC7D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932;p61">
              <a:extLst>
                <a:ext uri="{FF2B5EF4-FFF2-40B4-BE49-F238E27FC236}">
                  <a16:creationId xmlns:a16="http://schemas.microsoft.com/office/drawing/2014/main" id="{33EE987D-5189-83E7-B634-23439A3ECDA2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933;p61">
              <a:extLst>
                <a:ext uri="{FF2B5EF4-FFF2-40B4-BE49-F238E27FC236}">
                  <a16:creationId xmlns:a16="http://schemas.microsoft.com/office/drawing/2014/main" id="{CAE72CE7-D6AF-AB9F-2E36-1309879F4736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934;p61">
              <a:extLst>
                <a:ext uri="{FF2B5EF4-FFF2-40B4-BE49-F238E27FC236}">
                  <a16:creationId xmlns:a16="http://schemas.microsoft.com/office/drawing/2014/main" id="{E0CAB92B-58F0-C60B-5497-9525ACD795A1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935;p61">
              <a:extLst>
                <a:ext uri="{FF2B5EF4-FFF2-40B4-BE49-F238E27FC236}">
                  <a16:creationId xmlns:a16="http://schemas.microsoft.com/office/drawing/2014/main" id="{7B8CEE9B-53EC-06C1-B7D9-8C31A9EB34F6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936;p61">
              <a:extLst>
                <a:ext uri="{FF2B5EF4-FFF2-40B4-BE49-F238E27FC236}">
                  <a16:creationId xmlns:a16="http://schemas.microsoft.com/office/drawing/2014/main" id="{1F5A2F39-2160-4CC0-AF82-BED3C327D9E9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937;p61">
              <a:extLst>
                <a:ext uri="{FF2B5EF4-FFF2-40B4-BE49-F238E27FC236}">
                  <a16:creationId xmlns:a16="http://schemas.microsoft.com/office/drawing/2014/main" id="{A83F9186-CFB6-4ACE-F73B-5C4395E3FFEE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938;p61">
              <a:extLst>
                <a:ext uri="{FF2B5EF4-FFF2-40B4-BE49-F238E27FC236}">
                  <a16:creationId xmlns:a16="http://schemas.microsoft.com/office/drawing/2014/main" id="{79DE8007-9838-6198-C00A-8E7DAABFE130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939;p61">
              <a:extLst>
                <a:ext uri="{FF2B5EF4-FFF2-40B4-BE49-F238E27FC236}">
                  <a16:creationId xmlns:a16="http://schemas.microsoft.com/office/drawing/2014/main" id="{E47F0A66-E826-C777-809B-FEE753E2AB45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940;p61">
              <a:extLst>
                <a:ext uri="{FF2B5EF4-FFF2-40B4-BE49-F238E27FC236}">
                  <a16:creationId xmlns:a16="http://schemas.microsoft.com/office/drawing/2014/main" id="{D87B1A06-6C6E-FF37-41CB-6DBFFC09C022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941;p61">
              <a:extLst>
                <a:ext uri="{FF2B5EF4-FFF2-40B4-BE49-F238E27FC236}">
                  <a16:creationId xmlns:a16="http://schemas.microsoft.com/office/drawing/2014/main" id="{C1AA53C5-5E82-C044-4F9F-C6FFE8F41EE1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942;p61">
              <a:extLst>
                <a:ext uri="{FF2B5EF4-FFF2-40B4-BE49-F238E27FC236}">
                  <a16:creationId xmlns:a16="http://schemas.microsoft.com/office/drawing/2014/main" id="{DFEC3140-4BF5-3EA2-6D84-1C6FAA5800A0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943;p61">
              <a:extLst>
                <a:ext uri="{FF2B5EF4-FFF2-40B4-BE49-F238E27FC236}">
                  <a16:creationId xmlns:a16="http://schemas.microsoft.com/office/drawing/2014/main" id="{734C87F6-B656-E7D6-6310-6FB0AA33F03A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944;p61">
              <a:extLst>
                <a:ext uri="{FF2B5EF4-FFF2-40B4-BE49-F238E27FC236}">
                  <a16:creationId xmlns:a16="http://schemas.microsoft.com/office/drawing/2014/main" id="{2729DEDC-8A45-4F09-4F07-7F24A1A9628A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945;p61">
              <a:extLst>
                <a:ext uri="{FF2B5EF4-FFF2-40B4-BE49-F238E27FC236}">
                  <a16:creationId xmlns:a16="http://schemas.microsoft.com/office/drawing/2014/main" id="{A1712AFC-4252-2353-0988-DF4662588CBC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946;p61">
              <a:extLst>
                <a:ext uri="{FF2B5EF4-FFF2-40B4-BE49-F238E27FC236}">
                  <a16:creationId xmlns:a16="http://schemas.microsoft.com/office/drawing/2014/main" id="{F12468EA-BD35-ABE5-D8DC-40C30E21CA9C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947;p61">
              <a:extLst>
                <a:ext uri="{FF2B5EF4-FFF2-40B4-BE49-F238E27FC236}">
                  <a16:creationId xmlns:a16="http://schemas.microsoft.com/office/drawing/2014/main" id="{80C2F21F-677E-9F10-B267-790C87E90477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948;p61">
              <a:extLst>
                <a:ext uri="{FF2B5EF4-FFF2-40B4-BE49-F238E27FC236}">
                  <a16:creationId xmlns:a16="http://schemas.microsoft.com/office/drawing/2014/main" id="{E0C55447-1E05-4B70-B4C9-D70E4D2CA434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949;p61">
              <a:extLst>
                <a:ext uri="{FF2B5EF4-FFF2-40B4-BE49-F238E27FC236}">
                  <a16:creationId xmlns:a16="http://schemas.microsoft.com/office/drawing/2014/main" id="{0B95E58D-591F-DDF6-87BB-BA3CE81D883E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950;p61">
              <a:extLst>
                <a:ext uri="{FF2B5EF4-FFF2-40B4-BE49-F238E27FC236}">
                  <a16:creationId xmlns:a16="http://schemas.microsoft.com/office/drawing/2014/main" id="{2230075D-6A39-3FC9-6E7C-6407F631606F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951;p61">
              <a:extLst>
                <a:ext uri="{FF2B5EF4-FFF2-40B4-BE49-F238E27FC236}">
                  <a16:creationId xmlns:a16="http://schemas.microsoft.com/office/drawing/2014/main" id="{5158C7EB-E650-0132-1141-4DE467E69EDA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952;p61">
              <a:extLst>
                <a:ext uri="{FF2B5EF4-FFF2-40B4-BE49-F238E27FC236}">
                  <a16:creationId xmlns:a16="http://schemas.microsoft.com/office/drawing/2014/main" id="{ADBB4377-7234-ADFB-93FC-67864CEBA196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953;p61">
              <a:extLst>
                <a:ext uri="{FF2B5EF4-FFF2-40B4-BE49-F238E27FC236}">
                  <a16:creationId xmlns:a16="http://schemas.microsoft.com/office/drawing/2014/main" id="{94B75A14-2C99-5A17-22F5-56AAE8AF7E7B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954;p61">
              <a:extLst>
                <a:ext uri="{FF2B5EF4-FFF2-40B4-BE49-F238E27FC236}">
                  <a16:creationId xmlns:a16="http://schemas.microsoft.com/office/drawing/2014/main" id="{526FF16F-DF9B-DCCA-E0C5-4D78CC96C097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955;p61">
              <a:extLst>
                <a:ext uri="{FF2B5EF4-FFF2-40B4-BE49-F238E27FC236}">
                  <a16:creationId xmlns:a16="http://schemas.microsoft.com/office/drawing/2014/main" id="{C0D1A2C4-F32D-26D1-CD89-8C3397FD32E0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956;p61">
              <a:extLst>
                <a:ext uri="{FF2B5EF4-FFF2-40B4-BE49-F238E27FC236}">
                  <a16:creationId xmlns:a16="http://schemas.microsoft.com/office/drawing/2014/main" id="{CC5A16B9-4FD8-BC44-7C02-0402315656A1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957;p61">
              <a:extLst>
                <a:ext uri="{FF2B5EF4-FFF2-40B4-BE49-F238E27FC236}">
                  <a16:creationId xmlns:a16="http://schemas.microsoft.com/office/drawing/2014/main" id="{4C1D0856-8A9D-4D6F-BEDF-B96D9232FE14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958;p61">
              <a:extLst>
                <a:ext uri="{FF2B5EF4-FFF2-40B4-BE49-F238E27FC236}">
                  <a16:creationId xmlns:a16="http://schemas.microsoft.com/office/drawing/2014/main" id="{D7F9EA14-3890-ED19-2D5A-1EB697351631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959;p61">
              <a:extLst>
                <a:ext uri="{FF2B5EF4-FFF2-40B4-BE49-F238E27FC236}">
                  <a16:creationId xmlns:a16="http://schemas.microsoft.com/office/drawing/2014/main" id="{6608928F-89AE-C838-6BEE-68B45B982305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960;p61">
              <a:extLst>
                <a:ext uri="{FF2B5EF4-FFF2-40B4-BE49-F238E27FC236}">
                  <a16:creationId xmlns:a16="http://schemas.microsoft.com/office/drawing/2014/main" id="{AB955C02-BC2A-5AB2-8C2C-831D29F85134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961;p61">
              <a:extLst>
                <a:ext uri="{FF2B5EF4-FFF2-40B4-BE49-F238E27FC236}">
                  <a16:creationId xmlns:a16="http://schemas.microsoft.com/office/drawing/2014/main" id="{78DD1C07-ED70-2915-F3EC-C0B91A741A94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962;p61">
              <a:extLst>
                <a:ext uri="{FF2B5EF4-FFF2-40B4-BE49-F238E27FC236}">
                  <a16:creationId xmlns:a16="http://schemas.microsoft.com/office/drawing/2014/main" id="{D1C9A64D-921C-AEA3-A1EE-777FF9A05EBA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963;p61">
              <a:extLst>
                <a:ext uri="{FF2B5EF4-FFF2-40B4-BE49-F238E27FC236}">
                  <a16:creationId xmlns:a16="http://schemas.microsoft.com/office/drawing/2014/main" id="{659E3B07-DD42-33DA-F83C-9EA787C1E485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964;p61">
              <a:extLst>
                <a:ext uri="{FF2B5EF4-FFF2-40B4-BE49-F238E27FC236}">
                  <a16:creationId xmlns:a16="http://schemas.microsoft.com/office/drawing/2014/main" id="{C3A7C2BF-D4ED-0690-1BA5-A0F9A60F438D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965;p61">
              <a:extLst>
                <a:ext uri="{FF2B5EF4-FFF2-40B4-BE49-F238E27FC236}">
                  <a16:creationId xmlns:a16="http://schemas.microsoft.com/office/drawing/2014/main" id="{4C19F59E-1280-F922-DA65-5284E67BDB35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966;p61">
              <a:extLst>
                <a:ext uri="{FF2B5EF4-FFF2-40B4-BE49-F238E27FC236}">
                  <a16:creationId xmlns:a16="http://schemas.microsoft.com/office/drawing/2014/main" id="{8CD8FE91-8E2B-E8C1-4C68-0C9A682FD166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967;p61">
              <a:extLst>
                <a:ext uri="{FF2B5EF4-FFF2-40B4-BE49-F238E27FC236}">
                  <a16:creationId xmlns:a16="http://schemas.microsoft.com/office/drawing/2014/main" id="{E8ACB93B-77E9-B9A7-26A8-5C7C2C3BE1A7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968;p61">
              <a:extLst>
                <a:ext uri="{FF2B5EF4-FFF2-40B4-BE49-F238E27FC236}">
                  <a16:creationId xmlns:a16="http://schemas.microsoft.com/office/drawing/2014/main" id="{1C0D5016-52FC-E774-D22C-2310F98A25C9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69;p61">
              <a:extLst>
                <a:ext uri="{FF2B5EF4-FFF2-40B4-BE49-F238E27FC236}">
                  <a16:creationId xmlns:a16="http://schemas.microsoft.com/office/drawing/2014/main" id="{97DC4724-D69B-89B8-1CA6-9AEA943A2343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70;p61">
              <a:extLst>
                <a:ext uri="{FF2B5EF4-FFF2-40B4-BE49-F238E27FC236}">
                  <a16:creationId xmlns:a16="http://schemas.microsoft.com/office/drawing/2014/main" id="{9E059E73-6188-C550-ECC8-DE730DD27DE1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71;p61">
              <a:extLst>
                <a:ext uri="{FF2B5EF4-FFF2-40B4-BE49-F238E27FC236}">
                  <a16:creationId xmlns:a16="http://schemas.microsoft.com/office/drawing/2014/main" id="{CD5FAF7C-EFE0-6364-4A88-E271D8AD5038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72;p61">
              <a:extLst>
                <a:ext uri="{FF2B5EF4-FFF2-40B4-BE49-F238E27FC236}">
                  <a16:creationId xmlns:a16="http://schemas.microsoft.com/office/drawing/2014/main" id="{7992FBD0-AA1B-D4C0-259C-16633A40ECB6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73;p61">
              <a:extLst>
                <a:ext uri="{FF2B5EF4-FFF2-40B4-BE49-F238E27FC236}">
                  <a16:creationId xmlns:a16="http://schemas.microsoft.com/office/drawing/2014/main" id="{7A714C0F-0337-F0C4-C4E9-D745BFEFC0AA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74;p61">
              <a:extLst>
                <a:ext uri="{FF2B5EF4-FFF2-40B4-BE49-F238E27FC236}">
                  <a16:creationId xmlns:a16="http://schemas.microsoft.com/office/drawing/2014/main" id="{CCD4833D-ACBC-88FC-0CC0-9F806CC14BBE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75;p61">
              <a:extLst>
                <a:ext uri="{FF2B5EF4-FFF2-40B4-BE49-F238E27FC236}">
                  <a16:creationId xmlns:a16="http://schemas.microsoft.com/office/drawing/2014/main" id="{61AFEA5D-57B5-286E-4C38-3D9B589C1978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76;p61">
              <a:extLst>
                <a:ext uri="{FF2B5EF4-FFF2-40B4-BE49-F238E27FC236}">
                  <a16:creationId xmlns:a16="http://schemas.microsoft.com/office/drawing/2014/main" id="{98164E88-F1B2-3D2E-1320-30A270F64ABC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77;p61">
              <a:extLst>
                <a:ext uri="{FF2B5EF4-FFF2-40B4-BE49-F238E27FC236}">
                  <a16:creationId xmlns:a16="http://schemas.microsoft.com/office/drawing/2014/main" id="{743A2E84-EB24-12D1-897A-AA992AE4A449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78;p61">
              <a:extLst>
                <a:ext uri="{FF2B5EF4-FFF2-40B4-BE49-F238E27FC236}">
                  <a16:creationId xmlns:a16="http://schemas.microsoft.com/office/drawing/2014/main" id="{100B7614-7F34-F501-413E-D2208A86B3DB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79;p61">
              <a:extLst>
                <a:ext uri="{FF2B5EF4-FFF2-40B4-BE49-F238E27FC236}">
                  <a16:creationId xmlns:a16="http://schemas.microsoft.com/office/drawing/2014/main" id="{FB6C5C5B-A291-B3C1-F314-F4B7219DCE51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80;p61">
              <a:extLst>
                <a:ext uri="{FF2B5EF4-FFF2-40B4-BE49-F238E27FC236}">
                  <a16:creationId xmlns:a16="http://schemas.microsoft.com/office/drawing/2014/main" id="{214967E1-3939-5515-50AA-66E60A1BC72E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981;p61">
              <a:extLst>
                <a:ext uri="{FF2B5EF4-FFF2-40B4-BE49-F238E27FC236}">
                  <a16:creationId xmlns:a16="http://schemas.microsoft.com/office/drawing/2014/main" id="{50DCADBB-48AD-0E64-8A44-09F891550907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982;p61">
              <a:extLst>
                <a:ext uri="{FF2B5EF4-FFF2-40B4-BE49-F238E27FC236}">
                  <a16:creationId xmlns:a16="http://schemas.microsoft.com/office/drawing/2014/main" id="{ECC06614-94CE-F868-E26D-713CD8ED0DF1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983;p61">
              <a:extLst>
                <a:ext uri="{FF2B5EF4-FFF2-40B4-BE49-F238E27FC236}">
                  <a16:creationId xmlns:a16="http://schemas.microsoft.com/office/drawing/2014/main" id="{9F3E43EF-B6DD-1019-32AF-FB557F83BC74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984;p61">
              <a:extLst>
                <a:ext uri="{FF2B5EF4-FFF2-40B4-BE49-F238E27FC236}">
                  <a16:creationId xmlns:a16="http://schemas.microsoft.com/office/drawing/2014/main" id="{2EAA1A89-B6E9-A606-59EC-66247BF68263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985;p61">
              <a:extLst>
                <a:ext uri="{FF2B5EF4-FFF2-40B4-BE49-F238E27FC236}">
                  <a16:creationId xmlns:a16="http://schemas.microsoft.com/office/drawing/2014/main" id="{44C8827E-E985-FD0C-85B6-86C19B9F94B3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986;p61">
              <a:extLst>
                <a:ext uri="{FF2B5EF4-FFF2-40B4-BE49-F238E27FC236}">
                  <a16:creationId xmlns:a16="http://schemas.microsoft.com/office/drawing/2014/main" id="{5B08796D-B970-7034-E262-B95727ED0EC4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987;p61">
              <a:extLst>
                <a:ext uri="{FF2B5EF4-FFF2-40B4-BE49-F238E27FC236}">
                  <a16:creationId xmlns:a16="http://schemas.microsoft.com/office/drawing/2014/main" id="{3EB342EC-31C6-E366-EA54-DBE333C7BA52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988;p61">
              <a:extLst>
                <a:ext uri="{FF2B5EF4-FFF2-40B4-BE49-F238E27FC236}">
                  <a16:creationId xmlns:a16="http://schemas.microsoft.com/office/drawing/2014/main" id="{5112D20C-C863-9F64-C33B-CFD70CE1F809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989;p61">
              <a:extLst>
                <a:ext uri="{FF2B5EF4-FFF2-40B4-BE49-F238E27FC236}">
                  <a16:creationId xmlns:a16="http://schemas.microsoft.com/office/drawing/2014/main" id="{63D7E74A-466A-C59B-FBA1-13C077D4C496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990;p61">
              <a:extLst>
                <a:ext uri="{FF2B5EF4-FFF2-40B4-BE49-F238E27FC236}">
                  <a16:creationId xmlns:a16="http://schemas.microsoft.com/office/drawing/2014/main" id="{C7AFF9D6-6B35-4CFE-C1CF-AABCBA14B60C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991;p61">
              <a:extLst>
                <a:ext uri="{FF2B5EF4-FFF2-40B4-BE49-F238E27FC236}">
                  <a16:creationId xmlns:a16="http://schemas.microsoft.com/office/drawing/2014/main" id="{DDE385B1-7A86-07AB-198D-7C9F5E174C28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992;p61">
              <a:extLst>
                <a:ext uri="{FF2B5EF4-FFF2-40B4-BE49-F238E27FC236}">
                  <a16:creationId xmlns:a16="http://schemas.microsoft.com/office/drawing/2014/main" id="{1E4FBC22-D793-A269-4238-E4683BA4ACC6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993;p61">
              <a:extLst>
                <a:ext uri="{FF2B5EF4-FFF2-40B4-BE49-F238E27FC236}">
                  <a16:creationId xmlns:a16="http://schemas.microsoft.com/office/drawing/2014/main" id="{1E66A4B4-6E2E-F7E0-6F11-A17E48CF96DA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994;p61">
              <a:extLst>
                <a:ext uri="{FF2B5EF4-FFF2-40B4-BE49-F238E27FC236}">
                  <a16:creationId xmlns:a16="http://schemas.microsoft.com/office/drawing/2014/main" id="{05050DF3-AE70-014B-E0C4-B8486F1ED397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995;p61">
              <a:extLst>
                <a:ext uri="{FF2B5EF4-FFF2-40B4-BE49-F238E27FC236}">
                  <a16:creationId xmlns:a16="http://schemas.microsoft.com/office/drawing/2014/main" id="{1F9F0838-D886-0AEB-199E-BB3723087577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996;p61">
              <a:extLst>
                <a:ext uri="{FF2B5EF4-FFF2-40B4-BE49-F238E27FC236}">
                  <a16:creationId xmlns:a16="http://schemas.microsoft.com/office/drawing/2014/main" id="{61E261E3-3B05-86E2-8802-4F03F5CB2869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997;p61">
              <a:extLst>
                <a:ext uri="{FF2B5EF4-FFF2-40B4-BE49-F238E27FC236}">
                  <a16:creationId xmlns:a16="http://schemas.microsoft.com/office/drawing/2014/main" id="{CB89F35F-C8A4-3AD8-677D-293DE7612B98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998;p61">
              <a:extLst>
                <a:ext uri="{FF2B5EF4-FFF2-40B4-BE49-F238E27FC236}">
                  <a16:creationId xmlns:a16="http://schemas.microsoft.com/office/drawing/2014/main" id="{55FDD320-1DF2-6374-7A12-32DBC9601FEF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999;p61">
              <a:extLst>
                <a:ext uri="{FF2B5EF4-FFF2-40B4-BE49-F238E27FC236}">
                  <a16:creationId xmlns:a16="http://schemas.microsoft.com/office/drawing/2014/main" id="{AA37AC5C-4727-6F4F-CF80-774E96132EC2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000;p61">
              <a:extLst>
                <a:ext uri="{FF2B5EF4-FFF2-40B4-BE49-F238E27FC236}">
                  <a16:creationId xmlns:a16="http://schemas.microsoft.com/office/drawing/2014/main" id="{402BA7EE-CC1F-4DEB-B5F7-90218209577D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001;p61">
              <a:extLst>
                <a:ext uri="{FF2B5EF4-FFF2-40B4-BE49-F238E27FC236}">
                  <a16:creationId xmlns:a16="http://schemas.microsoft.com/office/drawing/2014/main" id="{A82A457D-4CE7-EAFC-8C71-120735865384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002;p61">
              <a:extLst>
                <a:ext uri="{FF2B5EF4-FFF2-40B4-BE49-F238E27FC236}">
                  <a16:creationId xmlns:a16="http://schemas.microsoft.com/office/drawing/2014/main" id="{519E191F-9467-0621-E02B-7D89B21341F2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003;p61">
              <a:extLst>
                <a:ext uri="{FF2B5EF4-FFF2-40B4-BE49-F238E27FC236}">
                  <a16:creationId xmlns:a16="http://schemas.microsoft.com/office/drawing/2014/main" id="{2CC9636B-2DA6-EEC1-40F4-1767177423AB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004;p61">
              <a:extLst>
                <a:ext uri="{FF2B5EF4-FFF2-40B4-BE49-F238E27FC236}">
                  <a16:creationId xmlns:a16="http://schemas.microsoft.com/office/drawing/2014/main" id="{C1AEBFD6-6308-6DBA-0792-FCFFB10EC695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005;p61">
              <a:extLst>
                <a:ext uri="{FF2B5EF4-FFF2-40B4-BE49-F238E27FC236}">
                  <a16:creationId xmlns:a16="http://schemas.microsoft.com/office/drawing/2014/main" id="{2EF34746-238C-242F-F435-B28AA55CF8E7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006;p61">
              <a:extLst>
                <a:ext uri="{FF2B5EF4-FFF2-40B4-BE49-F238E27FC236}">
                  <a16:creationId xmlns:a16="http://schemas.microsoft.com/office/drawing/2014/main" id="{1A44C90B-911A-E8DE-8C8D-6E8E7AEE35C2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007;p61">
              <a:extLst>
                <a:ext uri="{FF2B5EF4-FFF2-40B4-BE49-F238E27FC236}">
                  <a16:creationId xmlns:a16="http://schemas.microsoft.com/office/drawing/2014/main" id="{0AB5E29C-E9E4-FEF1-8CE7-575879228446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008;p61">
              <a:extLst>
                <a:ext uri="{FF2B5EF4-FFF2-40B4-BE49-F238E27FC236}">
                  <a16:creationId xmlns:a16="http://schemas.microsoft.com/office/drawing/2014/main" id="{E4F4C16F-49D0-C644-ABF7-B375B7E631F5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009;p61">
              <a:extLst>
                <a:ext uri="{FF2B5EF4-FFF2-40B4-BE49-F238E27FC236}">
                  <a16:creationId xmlns:a16="http://schemas.microsoft.com/office/drawing/2014/main" id="{6701AD20-30D4-1C82-45AE-1D2FD1D152FB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010;p61">
              <a:extLst>
                <a:ext uri="{FF2B5EF4-FFF2-40B4-BE49-F238E27FC236}">
                  <a16:creationId xmlns:a16="http://schemas.microsoft.com/office/drawing/2014/main" id="{2421C4E8-6628-D1B7-0410-2792699EF453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011;p61">
              <a:extLst>
                <a:ext uri="{FF2B5EF4-FFF2-40B4-BE49-F238E27FC236}">
                  <a16:creationId xmlns:a16="http://schemas.microsoft.com/office/drawing/2014/main" id="{116D2E1A-05B4-2232-4567-E85A29AE0144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012;p61">
              <a:extLst>
                <a:ext uri="{FF2B5EF4-FFF2-40B4-BE49-F238E27FC236}">
                  <a16:creationId xmlns:a16="http://schemas.microsoft.com/office/drawing/2014/main" id="{35C7C271-5CF7-AD3D-7A04-A1E104607726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013;p61">
              <a:extLst>
                <a:ext uri="{FF2B5EF4-FFF2-40B4-BE49-F238E27FC236}">
                  <a16:creationId xmlns:a16="http://schemas.microsoft.com/office/drawing/2014/main" id="{12403FC9-9A15-636B-CD98-2DB0566D6F07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014;p61">
              <a:extLst>
                <a:ext uri="{FF2B5EF4-FFF2-40B4-BE49-F238E27FC236}">
                  <a16:creationId xmlns:a16="http://schemas.microsoft.com/office/drawing/2014/main" id="{FEF2CD58-E43B-09BB-E43C-99C65912974A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015;p61">
              <a:extLst>
                <a:ext uri="{FF2B5EF4-FFF2-40B4-BE49-F238E27FC236}">
                  <a16:creationId xmlns:a16="http://schemas.microsoft.com/office/drawing/2014/main" id="{E70BC314-F3B1-9489-119E-898A203EDB7F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016;p61">
              <a:extLst>
                <a:ext uri="{FF2B5EF4-FFF2-40B4-BE49-F238E27FC236}">
                  <a16:creationId xmlns:a16="http://schemas.microsoft.com/office/drawing/2014/main" id="{F181BCC4-CED4-CAF6-8866-CAEA392EC989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017;p61">
              <a:extLst>
                <a:ext uri="{FF2B5EF4-FFF2-40B4-BE49-F238E27FC236}">
                  <a16:creationId xmlns:a16="http://schemas.microsoft.com/office/drawing/2014/main" id="{27286CCF-EB7F-D4CB-BF46-B86E059C25E9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018;p61">
              <a:extLst>
                <a:ext uri="{FF2B5EF4-FFF2-40B4-BE49-F238E27FC236}">
                  <a16:creationId xmlns:a16="http://schemas.microsoft.com/office/drawing/2014/main" id="{6F489B63-E7DF-5A90-C5B5-97C0D1495063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019;p61">
              <a:extLst>
                <a:ext uri="{FF2B5EF4-FFF2-40B4-BE49-F238E27FC236}">
                  <a16:creationId xmlns:a16="http://schemas.microsoft.com/office/drawing/2014/main" id="{AE85E1E0-295D-1078-630E-BD3DE8E375F5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020;p61">
              <a:extLst>
                <a:ext uri="{FF2B5EF4-FFF2-40B4-BE49-F238E27FC236}">
                  <a16:creationId xmlns:a16="http://schemas.microsoft.com/office/drawing/2014/main" id="{7258436B-B8D4-99D0-866F-4218E574ABE2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021;p61">
              <a:extLst>
                <a:ext uri="{FF2B5EF4-FFF2-40B4-BE49-F238E27FC236}">
                  <a16:creationId xmlns:a16="http://schemas.microsoft.com/office/drawing/2014/main" id="{AA711FA6-B52D-323C-09EC-8AB54700CD50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022;p61">
              <a:extLst>
                <a:ext uri="{FF2B5EF4-FFF2-40B4-BE49-F238E27FC236}">
                  <a16:creationId xmlns:a16="http://schemas.microsoft.com/office/drawing/2014/main" id="{2AF29466-4296-8671-1F45-9A41C587B847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023;p61">
              <a:extLst>
                <a:ext uri="{FF2B5EF4-FFF2-40B4-BE49-F238E27FC236}">
                  <a16:creationId xmlns:a16="http://schemas.microsoft.com/office/drawing/2014/main" id="{F7BAD47E-3A93-0759-B377-88E717D04A90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024;p61">
              <a:extLst>
                <a:ext uri="{FF2B5EF4-FFF2-40B4-BE49-F238E27FC236}">
                  <a16:creationId xmlns:a16="http://schemas.microsoft.com/office/drawing/2014/main" id="{1135143F-A27B-265F-2024-A20D956240E9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025;p61">
              <a:extLst>
                <a:ext uri="{FF2B5EF4-FFF2-40B4-BE49-F238E27FC236}">
                  <a16:creationId xmlns:a16="http://schemas.microsoft.com/office/drawing/2014/main" id="{8E219DBB-337A-BC3D-C70E-07E59E43ACDC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026;p61">
              <a:extLst>
                <a:ext uri="{FF2B5EF4-FFF2-40B4-BE49-F238E27FC236}">
                  <a16:creationId xmlns:a16="http://schemas.microsoft.com/office/drawing/2014/main" id="{87C1868F-81F4-2BEA-6EBA-4C59EC19E85A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027;p61">
              <a:extLst>
                <a:ext uri="{FF2B5EF4-FFF2-40B4-BE49-F238E27FC236}">
                  <a16:creationId xmlns:a16="http://schemas.microsoft.com/office/drawing/2014/main" id="{CA3EF751-F6D8-30FC-D274-7EED65EDF2C2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028;p61">
              <a:extLst>
                <a:ext uri="{FF2B5EF4-FFF2-40B4-BE49-F238E27FC236}">
                  <a16:creationId xmlns:a16="http://schemas.microsoft.com/office/drawing/2014/main" id="{F79750E5-3578-9C57-C069-B30ADACBF2D6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029;p61">
              <a:extLst>
                <a:ext uri="{FF2B5EF4-FFF2-40B4-BE49-F238E27FC236}">
                  <a16:creationId xmlns:a16="http://schemas.microsoft.com/office/drawing/2014/main" id="{769BE302-BB5D-FDA0-6166-94BFF3DE3452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030;p61">
              <a:extLst>
                <a:ext uri="{FF2B5EF4-FFF2-40B4-BE49-F238E27FC236}">
                  <a16:creationId xmlns:a16="http://schemas.microsoft.com/office/drawing/2014/main" id="{E995D969-EE2A-DDE1-B34B-4A4600940D56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031;p61">
              <a:extLst>
                <a:ext uri="{FF2B5EF4-FFF2-40B4-BE49-F238E27FC236}">
                  <a16:creationId xmlns:a16="http://schemas.microsoft.com/office/drawing/2014/main" id="{CF8BC953-5173-146A-485D-01B2B1400E4A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032;p61">
              <a:extLst>
                <a:ext uri="{FF2B5EF4-FFF2-40B4-BE49-F238E27FC236}">
                  <a16:creationId xmlns:a16="http://schemas.microsoft.com/office/drawing/2014/main" id="{3E8FDB78-9964-2BBC-3BAC-91709D9306E2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033;p61">
              <a:extLst>
                <a:ext uri="{FF2B5EF4-FFF2-40B4-BE49-F238E27FC236}">
                  <a16:creationId xmlns:a16="http://schemas.microsoft.com/office/drawing/2014/main" id="{8A58CB17-28B0-2EC4-C59B-49A792B18F28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034;p61">
              <a:extLst>
                <a:ext uri="{FF2B5EF4-FFF2-40B4-BE49-F238E27FC236}">
                  <a16:creationId xmlns:a16="http://schemas.microsoft.com/office/drawing/2014/main" id="{9410F777-8570-8ACF-8B89-4C1ADC803ED3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035;p61">
              <a:extLst>
                <a:ext uri="{FF2B5EF4-FFF2-40B4-BE49-F238E27FC236}">
                  <a16:creationId xmlns:a16="http://schemas.microsoft.com/office/drawing/2014/main" id="{A4C68C82-A04C-E840-CBB0-CD68C5A63AE2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036;p61">
              <a:extLst>
                <a:ext uri="{FF2B5EF4-FFF2-40B4-BE49-F238E27FC236}">
                  <a16:creationId xmlns:a16="http://schemas.microsoft.com/office/drawing/2014/main" id="{DF50DFA5-8D2D-C9AF-0ACD-36AA23228799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037;p61">
              <a:extLst>
                <a:ext uri="{FF2B5EF4-FFF2-40B4-BE49-F238E27FC236}">
                  <a16:creationId xmlns:a16="http://schemas.microsoft.com/office/drawing/2014/main" id="{A9077D26-2243-EE29-498E-D5B275D8FB9B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038;p61">
              <a:extLst>
                <a:ext uri="{FF2B5EF4-FFF2-40B4-BE49-F238E27FC236}">
                  <a16:creationId xmlns:a16="http://schemas.microsoft.com/office/drawing/2014/main" id="{08421A7B-C0BC-EEF6-ED4F-D0ADB8BE247F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039;p61">
              <a:extLst>
                <a:ext uri="{FF2B5EF4-FFF2-40B4-BE49-F238E27FC236}">
                  <a16:creationId xmlns:a16="http://schemas.microsoft.com/office/drawing/2014/main" id="{55000CBE-8BD1-4643-81E8-83EB1C30B31F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040;p61">
              <a:extLst>
                <a:ext uri="{FF2B5EF4-FFF2-40B4-BE49-F238E27FC236}">
                  <a16:creationId xmlns:a16="http://schemas.microsoft.com/office/drawing/2014/main" id="{8D458717-EEBE-AA3A-57FF-EAAAFD8ECF8B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041;p61">
              <a:extLst>
                <a:ext uri="{FF2B5EF4-FFF2-40B4-BE49-F238E27FC236}">
                  <a16:creationId xmlns:a16="http://schemas.microsoft.com/office/drawing/2014/main" id="{C80A5640-B5C6-6DE3-0B82-FC08D16DCEB2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042;p61">
              <a:extLst>
                <a:ext uri="{FF2B5EF4-FFF2-40B4-BE49-F238E27FC236}">
                  <a16:creationId xmlns:a16="http://schemas.microsoft.com/office/drawing/2014/main" id="{A3BC8428-4236-2872-7306-632FA5313B77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043;p61">
              <a:extLst>
                <a:ext uri="{FF2B5EF4-FFF2-40B4-BE49-F238E27FC236}">
                  <a16:creationId xmlns:a16="http://schemas.microsoft.com/office/drawing/2014/main" id="{9652A349-6640-7157-2D61-41C5A5121934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044;p61">
              <a:extLst>
                <a:ext uri="{FF2B5EF4-FFF2-40B4-BE49-F238E27FC236}">
                  <a16:creationId xmlns:a16="http://schemas.microsoft.com/office/drawing/2014/main" id="{690E5A86-A858-895A-ACDB-10C009273949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045;p61">
              <a:extLst>
                <a:ext uri="{FF2B5EF4-FFF2-40B4-BE49-F238E27FC236}">
                  <a16:creationId xmlns:a16="http://schemas.microsoft.com/office/drawing/2014/main" id="{4C0EBE56-6826-1F45-16B9-3CAEECA7D5A3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046;p61">
              <a:extLst>
                <a:ext uri="{FF2B5EF4-FFF2-40B4-BE49-F238E27FC236}">
                  <a16:creationId xmlns:a16="http://schemas.microsoft.com/office/drawing/2014/main" id="{B79DB773-0939-8F8C-99FC-AF55689B806C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047;p61">
              <a:extLst>
                <a:ext uri="{FF2B5EF4-FFF2-40B4-BE49-F238E27FC236}">
                  <a16:creationId xmlns:a16="http://schemas.microsoft.com/office/drawing/2014/main" id="{2939772E-3D66-80A2-772E-FC63F513283D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048;p61">
              <a:extLst>
                <a:ext uri="{FF2B5EF4-FFF2-40B4-BE49-F238E27FC236}">
                  <a16:creationId xmlns:a16="http://schemas.microsoft.com/office/drawing/2014/main" id="{B03E6162-4A60-2FA9-6D83-42A5CA61C0E9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049;p61">
              <a:extLst>
                <a:ext uri="{FF2B5EF4-FFF2-40B4-BE49-F238E27FC236}">
                  <a16:creationId xmlns:a16="http://schemas.microsoft.com/office/drawing/2014/main" id="{00B8E05A-69E6-1937-235D-177E8DBF9867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050;p61">
              <a:extLst>
                <a:ext uri="{FF2B5EF4-FFF2-40B4-BE49-F238E27FC236}">
                  <a16:creationId xmlns:a16="http://schemas.microsoft.com/office/drawing/2014/main" id="{5921571E-FF49-71EA-E70F-1FD6D802E9F5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051;p61">
              <a:extLst>
                <a:ext uri="{FF2B5EF4-FFF2-40B4-BE49-F238E27FC236}">
                  <a16:creationId xmlns:a16="http://schemas.microsoft.com/office/drawing/2014/main" id="{218FF517-DFAB-E1E4-1FE0-61EC2500BFC1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052;p61">
              <a:extLst>
                <a:ext uri="{FF2B5EF4-FFF2-40B4-BE49-F238E27FC236}">
                  <a16:creationId xmlns:a16="http://schemas.microsoft.com/office/drawing/2014/main" id="{E1E20EAB-FB92-2C01-965C-C2559511D4F2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053;p61">
              <a:extLst>
                <a:ext uri="{FF2B5EF4-FFF2-40B4-BE49-F238E27FC236}">
                  <a16:creationId xmlns:a16="http://schemas.microsoft.com/office/drawing/2014/main" id="{571616A8-143A-44FD-132F-4985BF4B7CC5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054;p61">
              <a:extLst>
                <a:ext uri="{FF2B5EF4-FFF2-40B4-BE49-F238E27FC236}">
                  <a16:creationId xmlns:a16="http://schemas.microsoft.com/office/drawing/2014/main" id="{06187A8D-410E-8148-C131-D9FBCA48DCBF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055;p61">
              <a:extLst>
                <a:ext uri="{FF2B5EF4-FFF2-40B4-BE49-F238E27FC236}">
                  <a16:creationId xmlns:a16="http://schemas.microsoft.com/office/drawing/2014/main" id="{1AA725BA-3CBE-FD27-895D-DB9E2FA864C1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056;p61">
              <a:extLst>
                <a:ext uri="{FF2B5EF4-FFF2-40B4-BE49-F238E27FC236}">
                  <a16:creationId xmlns:a16="http://schemas.microsoft.com/office/drawing/2014/main" id="{6DB19309-EEAE-6EC2-77EF-5ED9B4A2EDDE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057;p61">
              <a:extLst>
                <a:ext uri="{FF2B5EF4-FFF2-40B4-BE49-F238E27FC236}">
                  <a16:creationId xmlns:a16="http://schemas.microsoft.com/office/drawing/2014/main" id="{BC4F3076-B7EE-E707-D820-40CAE28BC3C7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058;p61">
              <a:extLst>
                <a:ext uri="{FF2B5EF4-FFF2-40B4-BE49-F238E27FC236}">
                  <a16:creationId xmlns:a16="http://schemas.microsoft.com/office/drawing/2014/main" id="{C07BA9F9-56E7-2DDB-F30E-05E72A6A46FB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059;p61">
              <a:extLst>
                <a:ext uri="{FF2B5EF4-FFF2-40B4-BE49-F238E27FC236}">
                  <a16:creationId xmlns:a16="http://schemas.microsoft.com/office/drawing/2014/main" id="{AE35A3CC-38EC-B302-F046-0CA431F0E9DD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060;p61">
              <a:extLst>
                <a:ext uri="{FF2B5EF4-FFF2-40B4-BE49-F238E27FC236}">
                  <a16:creationId xmlns:a16="http://schemas.microsoft.com/office/drawing/2014/main" id="{3A35B077-549D-7B96-0151-D13671CE6D67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061;p61">
              <a:extLst>
                <a:ext uri="{FF2B5EF4-FFF2-40B4-BE49-F238E27FC236}">
                  <a16:creationId xmlns:a16="http://schemas.microsoft.com/office/drawing/2014/main" id="{4FACB5E2-BF62-8E72-7B5D-CFA6618905FF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062;p61">
              <a:extLst>
                <a:ext uri="{FF2B5EF4-FFF2-40B4-BE49-F238E27FC236}">
                  <a16:creationId xmlns:a16="http://schemas.microsoft.com/office/drawing/2014/main" id="{DDCB4CC1-8B28-5E63-75EC-A6C9A03D367B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063;p61">
              <a:extLst>
                <a:ext uri="{FF2B5EF4-FFF2-40B4-BE49-F238E27FC236}">
                  <a16:creationId xmlns:a16="http://schemas.microsoft.com/office/drawing/2014/main" id="{DC83B2B7-2BFF-773E-204B-64EE05A872E0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064;p61">
              <a:extLst>
                <a:ext uri="{FF2B5EF4-FFF2-40B4-BE49-F238E27FC236}">
                  <a16:creationId xmlns:a16="http://schemas.microsoft.com/office/drawing/2014/main" id="{E051A8C3-BD02-736D-B6C8-078940026B0E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065;p61">
              <a:extLst>
                <a:ext uri="{FF2B5EF4-FFF2-40B4-BE49-F238E27FC236}">
                  <a16:creationId xmlns:a16="http://schemas.microsoft.com/office/drawing/2014/main" id="{6FC75B32-D65F-8F44-BE7A-727B5D8A2A26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066;p61">
              <a:extLst>
                <a:ext uri="{FF2B5EF4-FFF2-40B4-BE49-F238E27FC236}">
                  <a16:creationId xmlns:a16="http://schemas.microsoft.com/office/drawing/2014/main" id="{A53CEFEA-D7D7-FFAC-B8C0-A576229EB732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067;p61">
              <a:extLst>
                <a:ext uri="{FF2B5EF4-FFF2-40B4-BE49-F238E27FC236}">
                  <a16:creationId xmlns:a16="http://schemas.microsoft.com/office/drawing/2014/main" id="{93132D5C-084D-8A96-7A7C-5AC8501681B9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068;p61">
              <a:extLst>
                <a:ext uri="{FF2B5EF4-FFF2-40B4-BE49-F238E27FC236}">
                  <a16:creationId xmlns:a16="http://schemas.microsoft.com/office/drawing/2014/main" id="{D1B42167-72DE-A910-5CF3-557779CC80F3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069;p61">
              <a:extLst>
                <a:ext uri="{FF2B5EF4-FFF2-40B4-BE49-F238E27FC236}">
                  <a16:creationId xmlns:a16="http://schemas.microsoft.com/office/drawing/2014/main" id="{03861CD7-3651-ECE0-0FD4-D2960BEEB7DA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070;p61">
              <a:extLst>
                <a:ext uri="{FF2B5EF4-FFF2-40B4-BE49-F238E27FC236}">
                  <a16:creationId xmlns:a16="http://schemas.microsoft.com/office/drawing/2014/main" id="{0130C97E-5C0D-2A8D-A961-B48D1188B321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071;p61">
              <a:extLst>
                <a:ext uri="{FF2B5EF4-FFF2-40B4-BE49-F238E27FC236}">
                  <a16:creationId xmlns:a16="http://schemas.microsoft.com/office/drawing/2014/main" id="{F063CFD7-1AD4-B00A-4598-9CB674B17C85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072;p61">
              <a:extLst>
                <a:ext uri="{FF2B5EF4-FFF2-40B4-BE49-F238E27FC236}">
                  <a16:creationId xmlns:a16="http://schemas.microsoft.com/office/drawing/2014/main" id="{703D982B-4C6B-618C-D804-E6396936A332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073;p61">
              <a:extLst>
                <a:ext uri="{FF2B5EF4-FFF2-40B4-BE49-F238E27FC236}">
                  <a16:creationId xmlns:a16="http://schemas.microsoft.com/office/drawing/2014/main" id="{80F1F1A5-E359-C3FC-B132-FA82DAF2F16F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074;p61">
              <a:extLst>
                <a:ext uri="{FF2B5EF4-FFF2-40B4-BE49-F238E27FC236}">
                  <a16:creationId xmlns:a16="http://schemas.microsoft.com/office/drawing/2014/main" id="{0609A0B9-88A8-F256-B91A-90514524841F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075;p61">
              <a:extLst>
                <a:ext uri="{FF2B5EF4-FFF2-40B4-BE49-F238E27FC236}">
                  <a16:creationId xmlns:a16="http://schemas.microsoft.com/office/drawing/2014/main" id="{0DBFB640-5746-2A13-55D7-902F562E62E6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076;p61">
              <a:extLst>
                <a:ext uri="{FF2B5EF4-FFF2-40B4-BE49-F238E27FC236}">
                  <a16:creationId xmlns:a16="http://schemas.microsoft.com/office/drawing/2014/main" id="{A733DDB0-C3A2-7A64-9B5A-CE559BE6A62D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077;p61">
              <a:extLst>
                <a:ext uri="{FF2B5EF4-FFF2-40B4-BE49-F238E27FC236}">
                  <a16:creationId xmlns:a16="http://schemas.microsoft.com/office/drawing/2014/main" id="{564111E0-F906-F102-6498-095731D9ABA2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078;p61">
              <a:extLst>
                <a:ext uri="{FF2B5EF4-FFF2-40B4-BE49-F238E27FC236}">
                  <a16:creationId xmlns:a16="http://schemas.microsoft.com/office/drawing/2014/main" id="{AE16792E-C874-ACF0-B773-6499BAE4302A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079;p61">
              <a:extLst>
                <a:ext uri="{FF2B5EF4-FFF2-40B4-BE49-F238E27FC236}">
                  <a16:creationId xmlns:a16="http://schemas.microsoft.com/office/drawing/2014/main" id="{BEEF7A9A-70C5-4074-CE88-A044E3BE30A5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080;p61">
              <a:extLst>
                <a:ext uri="{FF2B5EF4-FFF2-40B4-BE49-F238E27FC236}">
                  <a16:creationId xmlns:a16="http://schemas.microsoft.com/office/drawing/2014/main" id="{2C1D68DE-777C-8DAF-C978-F8B514F5C3E4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081;p61">
              <a:extLst>
                <a:ext uri="{FF2B5EF4-FFF2-40B4-BE49-F238E27FC236}">
                  <a16:creationId xmlns:a16="http://schemas.microsoft.com/office/drawing/2014/main" id="{5E420883-B470-0D34-20AA-E3D663DA1611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082;p61">
              <a:extLst>
                <a:ext uri="{FF2B5EF4-FFF2-40B4-BE49-F238E27FC236}">
                  <a16:creationId xmlns:a16="http://schemas.microsoft.com/office/drawing/2014/main" id="{BF521EE8-490E-F243-2501-3FEF012CBE4C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083;p61">
              <a:extLst>
                <a:ext uri="{FF2B5EF4-FFF2-40B4-BE49-F238E27FC236}">
                  <a16:creationId xmlns:a16="http://schemas.microsoft.com/office/drawing/2014/main" id="{F40A7023-94DE-7F1D-B3D4-CCC9EA5C3AFB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084;p61">
              <a:extLst>
                <a:ext uri="{FF2B5EF4-FFF2-40B4-BE49-F238E27FC236}">
                  <a16:creationId xmlns:a16="http://schemas.microsoft.com/office/drawing/2014/main" id="{A91E5EC4-8A5F-C823-A603-42958E2A79E8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085;p61">
              <a:extLst>
                <a:ext uri="{FF2B5EF4-FFF2-40B4-BE49-F238E27FC236}">
                  <a16:creationId xmlns:a16="http://schemas.microsoft.com/office/drawing/2014/main" id="{E24ACA74-0B98-A5D6-7E59-0FD7289F90D3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086;p61">
              <a:extLst>
                <a:ext uri="{FF2B5EF4-FFF2-40B4-BE49-F238E27FC236}">
                  <a16:creationId xmlns:a16="http://schemas.microsoft.com/office/drawing/2014/main" id="{3002A57D-F40D-F845-2812-6416EE80EB27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087;p61">
              <a:extLst>
                <a:ext uri="{FF2B5EF4-FFF2-40B4-BE49-F238E27FC236}">
                  <a16:creationId xmlns:a16="http://schemas.microsoft.com/office/drawing/2014/main" id="{2D8094C9-D05F-405A-9672-5E7E475ADF8F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088;p61">
              <a:extLst>
                <a:ext uri="{FF2B5EF4-FFF2-40B4-BE49-F238E27FC236}">
                  <a16:creationId xmlns:a16="http://schemas.microsoft.com/office/drawing/2014/main" id="{B75D0259-2E56-C890-7068-1BC4EC86A5DB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089;p61">
              <a:extLst>
                <a:ext uri="{FF2B5EF4-FFF2-40B4-BE49-F238E27FC236}">
                  <a16:creationId xmlns:a16="http://schemas.microsoft.com/office/drawing/2014/main" id="{DD513151-6819-4C66-2FBB-7188D324F45E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090;p61">
              <a:extLst>
                <a:ext uri="{FF2B5EF4-FFF2-40B4-BE49-F238E27FC236}">
                  <a16:creationId xmlns:a16="http://schemas.microsoft.com/office/drawing/2014/main" id="{A4FED0FC-0CA6-C402-5C40-B92E720D4B76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091;p61">
              <a:extLst>
                <a:ext uri="{FF2B5EF4-FFF2-40B4-BE49-F238E27FC236}">
                  <a16:creationId xmlns:a16="http://schemas.microsoft.com/office/drawing/2014/main" id="{48A6A76A-7E09-F729-A818-3C1169754A88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092;p61">
              <a:extLst>
                <a:ext uri="{FF2B5EF4-FFF2-40B4-BE49-F238E27FC236}">
                  <a16:creationId xmlns:a16="http://schemas.microsoft.com/office/drawing/2014/main" id="{D8E360EA-0FA7-78BF-72FE-1D33E8F10568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093;p61">
              <a:extLst>
                <a:ext uri="{FF2B5EF4-FFF2-40B4-BE49-F238E27FC236}">
                  <a16:creationId xmlns:a16="http://schemas.microsoft.com/office/drawing/2014/main" id="{17FE86B6-0F30-E483-D79D-948B02A62CE6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094;p61">
              <a:extLst>
                <a:ext uri="{FF2B5EF4-FFF2-40B4-BE49-F238E27FC236}">
                  <a16:creationId xmlns:a16="http://schemas.microsoft.com/office/drawing/2014/main" id="{31BD85D8-DA31-DF1A-830D-CD5B456F8E36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095;p61">
              <a:extLst>
                <a:ext uri="{FF2B5EF4-FFF2-40B4-BE49-F238E27FC236}">
                  <a16:creationId xmlns:a16="http://schemas.microsoft.com/office/drawing/2014/main" id="{14290400-789C-180F-566F-D9429AF01D5A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096;p61">
              <a:extLst>
                <a:ext uri="{FF2B5EF4-FFF2-40B4-BE49-F238E27FC236}">
                  <a16:creationId xmlns:a16="http://schemas.microsoft.com/office/drawing/2014/main" id="{05DBB309-0E44-C688-B739-FC4E5DA7E3D2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097;p61">
              <a:extLst>
                <a:ext uri="{FF2B5EF4-FFF2-40B4-BE49-F238E27FC236}">
                  <a16:creationId xmlns:a16="http://schemas.microsoft.com/office/drawing/2014/main" id="{50ADD86F-06CE-D74E-F33C-6573B7DB0566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098;p61">
              <a:extLst>
                <a:ext uri="{FF2B5EF4-FFF2-40B4-BE49-F238E27FC236}">
                  <a16:creationId xmlns:a16="http://schemas.microsoft.com/office/drawing/2014/main" id="{1673D4D2-2A89-1A8A-872E-A6D036DF5D9D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099;p61">
              <a:extLst>
                <a:ext uri="{FF2B5EF4-FFF2-40B4-BE49-F238E27FC236}">
                  <a16:creationId xmlns:a16="http://schemas.microsoft.com/office/drawing/2014/main" id="{2A23442C-1DEA-550D-5589-0C10E5E6C8FF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100;p61">
              <a:extLst>
                <a:ext uri="{FF2B5EF4-FFF2-40B4-BE49-F238E27FC236}">
                  <a16:creationId xmlns:a16="http://schemas.microsoft.com/office/drawing/2014/main" id="{29850565-0EB0-C7B9-E81B-7B0B67EBAE47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101;p61">
              <a:extLst>
                <a:ext uri="{FF2B5EF4-FFF2-40B4-BE49-F238E27FC236}">
                  <a16:creationId xmlns:a16="http://schemas.microsoft.com/office/drawing/2014/main" id="{1792706A-3935-C603-9AB7-42922EEA86A8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102;p61">
              <a:extLst>
                <a:ext uri="{FF2B5EF4-FFF2-40B4-BE49-F238E27FC236}">
                  <a16:creationId xmlns:a16="http://schemas.microsoft.com/office/drawing/2014/main" id="{E147CDEE-A949-3E1E-23AB-4A00BB19A7C8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103;p61">
              <a:extLst>
                <a:ext uri="{FF2B5EF4-FFF2-40B4-BE49-F238E27FC236}">
                  <a16:creationId xmlns:a16="http://schemas.microsoft.com/office/drawing/2014/main" id="{70876684-C197-4D5A-7C1D-4694E0DDA0DB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104;p61">
              <a:extLst>
                <a:ext uri="{FF2B5EF4-FFF2-40B4-BE49-F238E27FC236}">
                  <a16:creationId xmlns:a16="http://schemas.microsoft.com/office/drawing/2014/main" id="{36E0344E-1E56-16E7-B19B-52AE7582A447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105;p61">
              <a:extLst>
                <a:ext uri="{FF2B5EF4-FFF2-40B4-BE49-F238E27FC236}">
                  <a16:creationId xmlns:a16="http://schemas.microsoft.com/office/drawing/2014/main" id="{DA263A4A-B23D-A97B-CFA5-2521C21757B1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106;p61">
              <a:extLst>
                <a:ext uri="{FF2B5EF4-FFF2-40B4-BE49-F238E27FC236}">
                  <a16:creationId xmlns:a16="http://schemas.microsoft.com/office/drawing/2014/main" id="{6782BCA2-4A51-5EC2-C672-8C111C49B0EF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107;p61">
              <a:extLst>
                <a:ext uri="{FF2B5EF4-FFF2-40B4-BE49-F238E27FC236}">
                  <a16:creationId xmlns:a16="http://schemas.microsoft.com/office/drawing/2014/main" id="{FF902B29-84D4-4FCA-48EA-508A8465ECAE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108;p61">
              <a:extLst>
                <a:ext uri="{FF2B5EF4-FFF2-40B4-BE49-F238E27FC236}">
                  <a16:creationId xmlns:a16="http://schemas.microsoft.com/office/drawing/2014/main" id="{183017AB-640B-3723-24CB-11A11CC2B44C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109;p61">
              <a:extLst>
                <a:ext uri="{FF2B5EF4-FFF2-40B4-BE49-F238E27FC236}">
                  <a16:creationId xmlns:a16="http://schemas.microsoft.com/office/drawing/2014/main" id="{D56DE284-D3B2-D7A1-CB81-84933BDDC253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110;p61">
              <a:extLst>
                <a:ext uri="{FF2B5EF4-FFF2-40B4-BE49-F238E27FC236}">
                  <a16:creationId xmlns:a16="http://schemas.microsoft.com/office/drawing/2014/main" id="{8D74187B-648D-53DB-B055-4ACD0213C186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111;p61">
              <a:extLst>
                <a:ext uri="{FF2B5EF4-FFF2-40B4-BE49-F238E27FC236}">
                  <a16:creationId xmlns:a16="http://schemas.microsoft.com/office/drawing/2014/main" id="{FA6FF7D1-17C2-9470-2303-7E48C649B520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112;p61">
              <a:extLst>
                <a:ext uri="{FF2B5EF4-FFF2-40B4-BE49-F238E27FC236}">
                  <a16:creationId xmlns:a16="http://schemas.microsoft.com/office/drawing/2014/main" id="{63B6C2F2-2100-91C5-2839-06E7FA8279F8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113;p61">
              <a:extLst>
                <a:ext uri="{FF2B5EF4-FFF2-40B4-BE49-F238E27FC236}">
                  <a16:creationId xmlns:a16="http://schemas.microsoft.com/office/drawing/2014/main" id="{9C3CA6B4-CA89-49D3-0703-8BA032AF9A4E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114;p61">
              <a:extLst>
                <a:ext uri="{FF2B5EF4-FFF2-40B4-BE49-F238E27FC236}">
                  <a16:creationId xmlns:a16="http://schemas.microsoft.com/office/drawing/2014/main" id="{33731641-FAD5-C4C9-990A-25C3C1F1F7C7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115;p61">
              <a:extLst>
                <a:ext uri="{FF2B5EF4-FFF2-40B4-BE49-F238E27FC236}">
                  <a16:creationId xmlns:a16="http://schemas.microsoft.com/office/drawing/2014/main" id="{080A0641-093A-55ED-2441-0B9B1CAC8F83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116;p61">
              <a:extLst>
                <a:ext uri="{FF2B5EF4-FFF2-40B4-BE49-F238E27FC236}">
                  <a16:creationId xmlns:a16="http://schemas.microsoft.com/office/drawing/2014/main" id="{1637D52A-37A6-3235-4648-DCCF676D63B2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117;p61">
              <a:extLst>
                <a:ext uri="{FF2B5EF4-FFF2-40B4-BE49-F238E27FC236}">
                  <a16:creationId xmlns:a16="http://schemas.microsoft.com/office/drawing/2014/main" id="{ACFFE3B7-E334-7A03-FAA9-C302F82BAB9B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118;p61">
              <a:extLst>
                <a:ext uri="{FF2B5EF4-FFF2-40B4-BE49-F238E27FC236}">
                  <a16:creationId xmlns:a16="http://schemas.microsoft.com/office/drawing/2014/main" id="{9F73BA0F-6995-8218-FE8A-9A7A24C8CE44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119;p61">
              <a:extLst>
                <a:ext uri="{FF2B5EF4-FFF2-40B4-BE49-F238E27FC236}">
                  <a16:creationId xmlns:a16="http://schemas.microsoft.com/office/drawing/2014/main" id="{F1488979-4DB2-8D42-3AB6-64A52F866656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120;p61">
              <a:extLst>
                <a:ext uri="{FF2B5EF4-FFF2-40B4-BE49-F238E27FC236}">
                  <a16:creationId xmlns:a16="http://schemas.microsoft.com/office/drawing/2014/main" id="{95FB93A3-D51E-0DC0-84BB-366C60E3297C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121;p61">
              <a:extLst>
                <a:ext uri="{FF2B5EF4-FFF2-40B4-BE49-F238E27FC236}">
                  <a16:creationId xmlns:a16="http://schemas.microsoft.com/office/drawing/2014/main" id="{8570CDF3-0DF3-C788-6A35-4D4759829522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122;p61">
              <a:extLst>
                <a:ext uri="{FF2B5EF4-FFF2-40B4-BE49-F238E27FC236}">
                  <a16:creationId xmlns:a16="http://schemas.microsoft.com/office/drawing/2014/main" id="{8254142E-34CB-33C6-7252-E15F9342612D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123;p61">
              <a:extLst>
                <a:ext uri="{FF2B5EF4-FFF2-40B4-BE49-F238E27FC236}">
                  <a16:creationId xmlns:a16="http://schemas.microsoft.com/office/drawing/2014/main" id="{811C568E-EE29-C5E3-4ACA-C2B3F6258F3F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124;p61">
              <a:extLst>
                <a:ext uri="{FF2B5EF4-FFF2-40B4-BE49-F238E27FC236}">
                  <a16:creationId xmlns:a16="http://schemas.microsoft.com/office/drawing/2014/main" id="{A6265E9D-F11A-8F41-B563-598CD1FB8E0D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125;p61">
              <a:extLst>
                <a:ext uri="{FF2B5EF4-FFF2-40B4-BE49-F238E27FC236}">
                  <a16:creationId xmlns:a16="http://schemas.microsoft.com/office/drawing/2014/main" id="{D79CCF45-E345-7C33-49F8-EF0CBCB46590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126;p61">
              <a:extLst>
                <a:ext uri="{FF2B5EF4-FFF2-40B4-BE49-F238E27FC236}">
                  <a16:creationId xmlns:a16="http://schemas.microsoft.com/office/drawing/2014/main" id="{78CF76AA-7660-596B-87CB-5012A59C59D2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127;p61">
              <a:extLst>
                <a:ext uri="{FF2B5EF4-FFF2-40B4-BE49-F238E27FC236}">
                  <a16:creationId xmlns:a16="http://schemas.microsoft.com/office/drawing/2014/main" id="{49F04104-EFE2-4898-1301-CE1D0E9BD227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128;p61">
              <a:extLst>
                <a:ext uri="{FF2B5EF4-FFF2-40B4-BE49-F238E27FC236}">
                  <a16:creationId xmlns:a16="http://schemas.microsoft.com/office/drawing/2014/main" id="{5932FF94-8201-A9B3-B212-EE6FEE3B15A3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129;p61">
              <a:extLst>
                <a:ext uri="{FF2B5EF4-FFF2-40B4-BE49-F238E27FC236}">
                  <a16:creationId xmlns:a16="http://schemas.microsoft.com/office/drawing/2014/main" id="{9580A61F-8BD8-D8AD-4F82-A3B13D5279EC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130;p61">
              <a:extLst>
                <a:ext uri="{FF2B5EF4-FFF2-40B4-BE49-F238E27FC236}">
                  <a16:creationId xmlns:a16="http://schemas.microsoft.com/office/drawing/2014/main" id="{7A5897D0-44D8-44DF-A782-C96D846D289A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131;p61">
              <a:extLst>
                <a:ext uri="{FF2B5EF4-FFF2-40B4-BE49-F238E27FC236}">
                  <a16:creationId xmlns:a16="http://schemas.microsoft.com/office/drawing/2014/main" id="{22A493BC-2122-D48D-1936-C0DEE1A0F275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132;p61">
              <a:extLst>
                <a:ext uri="{FF2B5EF4-FFF2-40B4-BE49-F238E27FC236}">
                  <a16:creationId xmlns:a16="http://schemas.microsoft.com/office/drawing/2014/main" id="{5BCB3AD9-D358-DC41-7CA7-2866CC08F0B9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133;p61">
              <a:extLst>
                <a:ext uri="{FF2B5EF4-FFF2-40B4-BE49-F238E27FC236}">
                  <a16:creationId xmlns:a16="http://schemas.microsoft.com/office/drawing/2014/main" id="{C6492554-0BF2-374B-F4ED-CC5089B7617B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134;p61">
              <a:extLst>
                <a:ext uri="{FF2B5EF4-FFF2-40B4-BE49-F238E27FC236}">
                  <a16:creationId xmlns:a16="http://schemas.microsoft.com/office/drawing/2014/main" id="{07F7BC1D-879D-35E5-EE0B-6E9A988E7230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135;p61">
              <a:extLst>
                <a:ext uri="{FF2B5EF4-FFF2-40B4-BE49-F238E27FC236}">
                  <a16:creationId xmlns:a16="http://schemas.microsoft.com/office/drawing/2014/main" id="{8B0FB169-8087-6180-07E6-9CE884D65F47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136;p61">
              <a:extLst>
                <a:ext uri="{FF2B5EF4-FFF2-40B4-BE49-F238E27FC236}">
                  <a16:creationId xmlns:a16="http://schemas.microsoft.com/office/drawing/2014/main" id="{988BB4D2-D9C5-B49B-6A73-85AF72C53A39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137;p61">
              <a:extLst>
                <a:ext uri="{FF2B5EF4-FFF2-40B4-BE49-F238E27FC236}">
                  <a16:creationId xmlns:a16="http://schemas.microsoft.com/office/drawing/2014/main" id="{C58C9B16-6323-FCBA-5C5F-808CFF07A01F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138;p61">
              <a:extLst>
                <a:ext uri="{FF2B5EF4-FFF2-40B4-BE49-F238E27FC236}">
                  <a16:creationId xmlns:a16="http://schemas.microsoft.com/office/drawing/2014/main" id="{E10AEDBD-AF81-CD6A-F1F4-2E56F940552C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139;p61">
              <a:extLst>
                <a:ext uri="{FF2B5EF4-FFF2-40B4-BE49-F238E27FC236}">
                  <a16:creationId xmlns:a16="http://schemas.microsoft.com/office/drawing/2014/main" id="{F4943315-E624-D2C5-9063-96C3F1FF678C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140;p61">
              <a:extLst>
                <a:ext uri="{FF2B5EF4-FFF2-40B4-BE49-F238E27FC236}">
                  <a16:creationId xmlns:a16="http://schemas.microsoft.com/office/drawing/2014/main" id="{219A290D-F36F-E8E3-9991-2A9227014E3C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141;p61">
              <a:extLst>
                <a:ext uri="{FF2B5EF4-FFF2-40B4-BE49-F238E27FC236}">
                  <a16:creationId xmlns:a16="http://schemas.microsoft.com/office/drawing/2014/main" id="{C66C9320-AD15-E0F8-49FC-31CDB2FC7F7E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142;p61">
              <a:extLst>
                <a:ext uri="{FF2B5EF4-FFF2-40B4-BE49-F238E27FC236}">
                  <a16:creationId xmlns:a16="http://schemas.microsoft.com/office/drawing/2014/main" id="{23535C39-BD2F-BBC9-CA90-A48982F8E659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143;p61">
              <a:extLst>
                <a:ext uri="{FF2B5EF4-FFF2-40B4-BE49-F238E27FC236}">
                  <a16:creationId xmlns:a16="http://schemas.microsoft.com/office/drawing/2014/main" id="{86A4E216-7F25-490D-5514-76BCC343D85F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144;p61">
              <a:extLst>
                <a:ext uri="{FF2B5EF4-FFF2-40B4-BE49-F238E27FC236}">
                  <a16:creationId xmlns:a16="http://schemas.microsoft.com/office/drawing/2014/main" id="{AABBF855-3FAA-8AAC-7F2D-1732509C1473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145;p61">
              <a:extLst>
                <a:ext uri="{FF2B5EF4-FFF2-40B4-BE49-F238E27FC236}">
                  <a16:creationId xmlns:a16="http://schemas.microsoft.com/office/drawing/2014/main" id="{D8DCB95B-08EC-782C-8420-EF1F21151DA8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146;p61">
              <a:extLst>
                <a:ext uri="{FF2B5EF4-FFF2-40B4-BE49-F238E27FC236}">
                  <a16:creationId xmlns:a16="http://schemas.microsoft.com/office/drawing/2014/main" id="{4F2E0036-361E-13EF-8BEA-A2A966651819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147;p61">
              <a:extLst>
                <a:ext uri="{FF2B5EF4-FFF2-40B4-BE49-F238E27FC236}">
                  <a16:creationId xmlns:a16="http://schemas.microsoft.com/office/drawing/2014/main" id="{60643CD2-ADBC-6DAD-EB5E-00E8A26BC4A8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148;p61">
              <a:extLst>
                <a:ext uri="{FF2B5EF4-FFF2-40B4-BE49-F238E27FC236}">
                  <a16:creationId xmlns:a16="http://schemas.microsoft.com/office/drawing/2014/main" id="{B56404BD-D3DD-0E34-7792-B60821E4C91F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149;p61">
              <a:extLst>
                <a:ext uri="{FF2B5EF4-FFF2-40B4-BE49-F238E27FC236}">
                  <a16:creationId xmlns:a16="http://schemas.microsoft.com/office/drawing/2014/main" id="{D753D274-8507-7705-AB9A-0C24658616C1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150;p61">
              <a:extLst>
                <a:ext uri="{FF2B5EF4-FFF2-40B4-BE49-F238E27FC236}">
                  <a16:creationId xmlns:a16="http://schemas.microsoft.com/office/drawing/2014/main" id="{70F9E5A8-1FD6-16F2-8347-44A2D1E00C8A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151;p61">
              <a:extLst>
                <a:ext uri="{FF2B5EF4-FFF2-40B4-BE49-F238E27FC236}">
                  <a16:creationId xmlns:a16="http://schemas.microsoft.com/office/drawing/2014/main" id="{A917B7C3-D1D0-6F85-DBA8-7D7B8C131E14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152;p61">
              <a:extLst>
                <a:ext uri="{FF2B5EF4-FFF2-40B4-BE49-F238E27FC236}">
                  <a16:creationId xmlns:a16="http://schemas.microsoft.com/office/drawing/2014/main" id="{3F02BFD5-9198-3271-52AB-59C99F40A1CF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153;p61">
              <a:extLst>
                <a:ext uri="{FF2B5EF4-FFF2-40B4-BE49-F238E27FC236}">
                  <a16:creationId xmlns:a16="http://schemas.microsoft.com/office/drawing/2014/main" id="{472AFA54-F319-0406-9C78-C2AB8A61A23D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154;p61">
              <a:extLst>
                <a:ext uri="{FF2B5EF4-FFF2-40B4-BE49-F238E27FC236}">
                  <a16:creationId xmlns:a16="http://schemas.microsoft.com/office/drawing/2014/main" id="{E4219838-7D20-35BE-3570-9D2F4FADDBEC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155;p61">
              <a:extLst>
                <a:ext uri="{FF2B5EF4-FFF2-40B4-BE49-F238E27FC236}">
                  <a16:creationId xmlns:a16="http://schemas.microsoft.com/office/drawing/2014/main" id="{9B94603D-F026-54A1-E5F0-7B9DB360CB9D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156;p61">
              <a:extLst>
                <a:ext uri="{FF2B5EF4-FFF2-40B4-BE49-F238E27FC236}">
                  <a16:creationId xmlns:a16="http://schemas.microsoft.com/office/drawing/2014/main" id="{6D24C62E-038E-560D-6C49-A982A64A2599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157;p61">
              <a:extLst>
                <a:ext uri="{FF2B5EF4-FFF2-40B4-BE49-F238E27FC236}">
                  <a16:creationId xmlns:a16="http://schemas.microsoft.com/office/drawing/2014/main" id="{81AC5F1D-CF4A-4F3E-C2F8-DAB85B5ACAA0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158;p61">
              <a:extLst>
                <a:ext uri="{FF2B5EF4-FFF2-40B4-BE49-F238E27FC236}">
                  <a16:creationId xmlns:a16="http://schemas.microsoft.com/office/drawing/2014/main" id="{87786283-7D5D-EEF0-F29A-67F8C33D79D4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159;p61">
              <a:extLst>
                <a:ext uri="{FF2B5EF4-FFF2-40B4-BE49-F238E27FC236}">
                  <a16:creationId xmlns:a16="http://schemas.microsoft.com/office/drawing/2014/main" id="{2DCFD42F-BCB1-B74F-E3B3-5F238119B6E9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160;p61">
              <a:extLst>
                <a:ext uri="{FF2B5EF4-FFF2-40B4-BE49-F238E27FC236}">
                  <a16:creationId xmlns:a16="http://schemas.microsoft.com/office/drawing/2014/main" id="{1150B073-F4DC-BFCF-0F3E-E7019CE3FC43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161;p61">
              <a:extLst>
                <a:ext uri="{FF2B5EF4-FFF2-40B4-BE49-F238E27FC236}">
                  <a16:creationId xmlns:a16="http://schemas.microsoft.com/office/drawing/2014/main" id="{6EDB7C8C-654D-9E56-E4A6-123C12699B2E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162;p61">
              <a:extLst>
                <a:ext uri="{FF2B5EF4-FFF2-40B4-BE49-F238E27FC236}">
                  <a16:creationId xmlns:a16="http://schemas.microsoft.com/office/drawing/2014/main" id="{C0D53525-885B-04C7-193C-A226C11C7E4B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163;p61">
              <a:extLst>
                <a:ext uri="{FF2B5EF4-FFF2-40B4-BE49-F238E27FC236}">
                  <a16:creationId xmlns:a16="http://schemas.microsoft.com/office/drawing/2014/main" id="{56561D5F-0B70-C727-0077-A143EE9B6035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164;p61">
              <a:extLst>
                <a:ext uri="{FF2B5EF4-FFF2-40B4-BE49-F238E27FC236}">
                  <a16:creationId xmlns:a16="http://schemas.microsoft.com/office/drawing/2014/main" id="{BD48F27C-1B32-EE18-0AF4-E79E1D0AA077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165;p61">
              <a:extLst>
                <a:ext uri="{FF2B5EF4-FFF2-40B4-BE49-F238E27FC236}">
                  <a16:creationId xmlns:a16="http://schemas.microsoft.com/office/drawing/2014/main" id="{52E4BF9D-856D-B8AD-3ED2-A30FF8B5B235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166;p61">
              <a:extLst>
                <a:ext uri="{FF2B5EF4-FFF2-40B4-BE49-F238E27FC236}">
                  <a16:creationId xmlns:a16="http://schemas.microsoft.com/office/drawing/2014/main" id="{1AD63571-5143-1F5F-BB41-1923A126C52B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167;p61">
              <a:extLst>
                <a:ext uri="{FF2B5EF4-FFF2-40B4-BE49-F238E27FC236}">
                  <a16:creationId xmlns:a16="http://schemas.microsoft.com/office/drawing/2014/main" id="{804CB041-9687-42DA-8A0C-B03D137F29AC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168;p61">
              <a:extLst>
                <a:ext uri="{FF2B5EF4-FFF2-40B4-BE49-F238E27FC236}">
                  <a16:creationId xmlns:a16="http://schemas.microsoft.com/office/drawing/2014/main" id="{AD0586F1-841E-D56E-D34B-C2BB9EEE51D3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169;p61">
              <a:extLst>
                <a:ext uri="{FF2B5EF4-FFF2-40B4-BE49-F238E27FC236}">
                  <a16:creationId xmlns:a16="http://schemas.microsoft.com/office/drawing/2014/main" id="{B65B2A22-A29C-27E3-7FA9-58CC41C5B8B9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170;p61">
              <a:extLst>
                <a:ext uri="{FF2B5EF4-FFF2-40B4-BE49-F238E27FC236}">
                  <a16:creationId xmlns:a16="http://schemas.microsoft.com/office/drawing/2014/main" id="{F9A55009-A26A-B9E3-A23E-F2EEF7DCD8C0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171;p61">
              <a:extLst>
                <a:ext uri="{FF2B5EF4-FFF2-40B4-BE49-F238E27FC236}">
                  <a16:creationId xmlns:a16="http://schemas.microsoft.com/office/drawing/2014/main" id="{FA75BF97-840B-F688-2AAD-A31980E1820E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172;p61">
              <a:extLst>
                <a:ext uri="{FF2B5EF4-FFF2-40B4-BE49-F238E27FC236}">
                  <a16:creationId xmlns:a16="http://schemas.microsoft.com/office/drawing/2014/main" id="{E0FF4438-51B3-65E2-E674-F299F89A05C5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173;p61">
              <a:extLst>
                <a:ext uri="{FF2B5EF4-FFF2-40B4-BE49-F238E27FC236}">
                  <a16:creationId xmlns:a16="http://schemas.microsoft.com/office/drawing/2014/main" id="{493566AE-EE18-0092-BBA9-333EBE3E705E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174;p61">
              <a:extLst>
                <a:ext uri="{FF2B5EF4-FFF2-40B4-BE49-F238E27FC236}">
                  <a16:creationId xmlns:a16="http://schemas.microsoft.com/office/drawing/2014/main" id="{B92D1E8C-AEA5-E51E-44C1-F1FFB669D6FD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175;p61">
              <a:extLst>
                <a:ext uri="{FF2B5EF4-FFF2-40B4-BE49-F238E27FC236}">
                  <a16:creationId xmlns:a16="http://schemas.microsoft.com/office/drawing/2014/main" id="{2AB42BC6-A574-7CFC-99AF-0B9EF7FFCA95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176;p61">
              <a:extLst>
                <a:ext uri="{FF2B5EF4-FFF2-40B4-BE49-F238E27FC236}">
                  <a16:creationId xmlns:a16="http://schemas.microsoft.com/office/drawing/2014/main" id="{5C86FE1D-D4C2-0419-3C9B-D591A6862AC5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177;p61">
              <a:extLst>
                <a:ext uri="{FF2B5EF4-FFF2-40B4-BE49-F238E27FC236}">
                  <a16:creationId xmlns:a16="http://schemas.microsoft.com/office/drawing/2014/main" id="{A81FE390-15F4-3984-9D3A-88D1C643ECA9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178;p61">
              <a:extLst>
                <a:ext uri="{FF2B5EF4-FFF2-40B4-BE49-F238E27FC236}">
                  <a16:creationId xmlns:a16="http://schemas.microsoft.com/office/drawing/2014/main" id="{F9D6C9D6-2F1B-6C1A-1AFA-157A9FEF668E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179;p61">
              <a:extLst>
                <a:ext uri="{FF2B5EF4-FFF2-40B4-BE49-F238E27FC236}">
                  <a16:creationId xmlns:a16="http://schemas.microsoft.com/office/drawing/2014/main" id="{C247D50D-7433-C953-7D2E-B1B2E180ED98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180;p61">
              <a:extLst>
                <a:ext uri="{FF2B5EF4-FFF2-40B4-BE49-F238E27FC236}">
                  <a16:creationId xmlns:a16="http://schemas.microsoft.com/office/drawing/2014/main" id="{15D8F623-BB8B-AA68-CE72-E808A0B2DD7B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181;p61">
              <a:extLst>
                <a:ext uri="{FF2B5EF4-FFF2-40B4-BE49-F238E27FC236}">
                  <a16:creationId xmlns:a16="http://schemas.microsoft.com/office/drawing/2014/main" id="{56033BD7-F60F-ABBA-C9CC-6F554F52F0C0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182;p61">
              <a:extLst>
                <a:ext uri="{FF2B5EF4-FFF2-40B4-BE49-F238E27FC236}">
                  <a16:creationId xmlns:a16="http://schemas.microsoft.com/office/drawing/2014/main" id="{2D9945BD-C73E-BEFE-D59F-B8C0E569BBB3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183;p61">
              <a:extLst>
                <a:ext uri="{FF2B5EF4-FFF2-40B4-BE49-F238E27FC236}">
                  <a16:creationId xmlns:a16="http://schemas.microsoft.com/office/drawing/2014/main" id="{AE8B3977-6BA2-CBE1-E8ED-50EF972C4AAE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184;p61">
              <a:extLst>
                <a:ext uri="{FF2B5EF4-FFF2-40B4-BE49-F238E27FC236}">
                  <a16:creationId xmlns:a16="http://schemas.microsoft.com/office/drawing/2014/main" id="{BF3C3FBA-F827-2BE6-84A2-03C586300749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185;p61">
              <a:extLst>
                <a:ext uri="{FF2B5EF4-FFF2-40B4-BE49-F238E27FC236}">
                  <a16:creationId xmlns:a16="http://schemas.microsoft.com/office/drawing/2014/main" id="{7ADD5255-56A2-533F-4D5D-6FE22BF34361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186;p61">
              <a:extLst>
                <a:ext uri="{FF2B5EF4-FFF2-40B4-BE49-F238E27FC236}">
                  <a16:creationId xmlns:a16="http://schemas.microsoft.com/office/drawing/2014/main" id="{618A7F88-5C3E-1EB9-6FFC-9ED24B821B70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187;p61">
              <a:extLst>
                <a:ext uri="{FF2B5EF4-FFF2-40B4-BE49-F238E27FC236}">
                  <a16:creationId xmlns:a16="http://schemas.microsoft.com/office/drawing/2014/main" id="{D758ECAE-4509-15D3-2D12-41C4A515F7D7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188;p61">
              <a:extLst>
                <a:ext uri="{FF2B5EF4-FFF2-40B4-BE49-F238E27FC236}">
                  <a16:creationId xmlns:a16="http://schemas.microsoft.com/office/drawing/2014/main" id="{731EFB22-A724-A6E9-E5B9-C86745715107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189;p61">
              <a:extLst>
                <a:ext uri="{FF2B5EF4-FFF2-40B4-BE49-F238E27FC236}">
                  <a16:creationId xmlns:a16="http://schemas.microsoft.com/office/drawing/2014/main" id="{BC49CF17-58CE-8212-A2D4-17334A9EF111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190;p61">
              <a:extLst>
                <a:ext uri="{FF2B5EF4-FFF2-40B4-BE49-F238E27FC236}">
                  <a16:creationId xmlns:a16="http://schemas.microsoft.com/office/drawing/2014/main" id="{06AA1BF4-6BA0-1B79-C1D6-438C56F1A816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191;p61">
              <a:extLst>
                <a:ext uri="{FF2B5EF4-FFF2-40B4-BE49-F238E27FC236}">
                  <a16:creationId xmlns:a16="http://schemas.microsoft.com/office/drawing/2014/main" id="{9B757A9E-0D0C-B1D5-E47C-B44205D1B18A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192;p61">
              <a:extLst>
                <a:ext uri="{FF2B5EF4-FFF2-40B4-BE49-F238E27FC236}">
                  <a16:creationId xmlns:a16="http://schemas.microsoft.com/office/drawing/2014/main" id="{924949F4-1ADA-B6FF-1B3D-9C07F46E28A7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193;p61">
              <a:extLst>
                <a:ext uri="{FF2B5EF4-FFF2-40B4-BE49-F238E27FC236}">
                  <a16:creationId xmlns:a16="http://schemas.microsoft.com/office/drawing/2014/main" id="{53A519E1-7E79-3173-FF55-CCC7CCBF9C52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194;p61">
              <a:extLst>
                <a:ext uri="{FF2B5EF4-FFF2-40B4-BE49-F238E27FC236}">
                  <a16:creationId xmlns:a16="http://schemas.microsoft.com/office/drawing/2014/main" id="{BAE88DDA-DA04-61D6-2316-6C8E40E339E1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195;p61">
              <a:extLst>
                <a:ext uri="{FF2B5EF4-FFF2-40B4-BE49-F238E27FC236}">
                  <a16:creationId xmlns:a16="http://schemas.microsoft.com/office/drawing/2014/main" id="{3F215942-B77A-915F-1884-C7F8667B68E2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196;p61">
              <a:extLst>
                <a:ext uri="{FF2B5EF4-FFF2-40B4-BE49-F238E27FC236}">
                  <a16:creationId xmlns:a16="http://schemas.microsoft.com/office/drawing/2014/main" id="{4A21F6D7-CCB7-B8B7-2AE3-5BCCD79ECB26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197;p61">
              <a:extLst>
                <a:ext uri="{FF2B5EF4-FFF2-40B4-BE49-F238E27FC236}">
                  <a16:creationId xmlns:a16="http://schemas.microsoft.com/office/drawing/2014/main" id="{89366721-EA51-EB04-FCB1-1F5E56D8384C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198;p61">
              <a:extLst>
                <a:ext uri="{FF2B5EF4-FFF2-40B4-BE49-F238E27FC236}">
                  <a16:creationId xmlns:a16="http://schemas.microsoft.com/office/drawing/2014/main" id="{B0C09B62-7B70-26E5-9C36-97CB083E96EC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199;p61">
              <a:extLst>
                <a:ext uri="{FF2B5EF4-FFF2-40B4-BE49-F238E27FC236}">
                  <a16:creationId xmlns:a16="http://schemas.microsoft.com/office/drawing/2014/main" id="{10E85974-DBB5-24AB-1AF5-C60EA1FD8F2C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200;p61">
              <a:extLst>
                <a:ext uri="{FF2B5EF4-FFF2-40B4-BE49-F238E27FC236}">
                  <a16:creationId xmlns:a16="http://schemas.microsoft.com/office/drawing/2014/main" id="{5FD4405A-1A86-6E39-E7EC-2DC9EE133807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201;p61">
              <a:extLst>
                <a:ext uri="{FF2B5EF4-FFF2-40B4-BE49-F238E27FC236}">
                  <a16:creationId xmlns:a16="http://schemas.microsoft.com/office/drawing/2014/main" id="{3318EAE1-A8F1-6AF3-B1A6-2DCF95247D5F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202;p61">
              <a:extLst>
                <a:ext uri="{FF2B5EF4-FFF2-40B4-BE49-F238E27FC236}">
                  <a16:creationId xmlns:a16="http://schemas.microsoft.com/office/drawing/2014/main" id="{93827D2F-36F4-B50D-C212-E1C43EF19FD5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203;p61">
              <a:extLst>
                <a:ext uri="{FF2B5EF4-FFF2-40B4-BE49-F238E27FC236}">
                  <a16:creationId xmlns:a16="http://schemas.microsoft.com/office/drawing/2014/main" id="{9EFC2F25-25B6-A53C-BE8B-F2783836CA48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204;p61">
              <a:extLst>
                <a:ext uri="{FF2B5EF4-FFF2-40B4-BE49-F238E27FC236}">
                  <a16:creationId xmlns:a16="http://schemas.microsoft.com/office/drawing/2014/main" id="{35CAC2BE-66BE-3F82-09C9-E043AA918831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205;p61">
              <a:extLst>
                <a:ext uri="{FF2B5EF4-FFF2-40B4-BE49-F238E27FC236}">
                  <a16:creationId xmlns:a16="http://schemas.microsoft.com/office/drawing/2014/main" id="{7EB36E25-D065-75F0-4BFE-D7D62EF6ABE2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206;p61">
              <a:extLst>
                <a:ext uri="{FF2B5EF4-FFF2-40B4-BE49-F238E27FC236}">
                  <a16:creationId xmlns:a16="http://schemas.microsoft.com/office/drawing/2014/main" id="{B07867B9-BD0D-364C-CCE4-C9279B7B2930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207;p61">
              <a:extLst>
                <a:ext uri="{FF2B5EF4-FFF2-40B4-BE49-F238E27FC236}">
                  <a16:creationId xmlns:a16="http://schemas.microsoft.com/office/drawing/2014/main" id="{D6434278-ED4A-8D80-3D46-ABCA23F78D8A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208;p61">
              <a:extLst>
                <a:ext uri="{FF2B5EF4-FFF2-40B4-BE49-F238E27FC236}">
                  <a16:creationId xmlns:a16="http://schemas.microsoft.com/office/drawing/2014/main" id="{2F4F9959-4533-135D-08EC-2A09690FA881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209;p61">
              <a:extLst>
                <a:ext uri="{FF2B5EF4-FFF2-40B4-BE49-F238E27FC236}">
                  <a16:creationId xmlns:a16="http://schemas.microsoft.com/office/drawing/2014/main" id="{53BEF4A2-1592-C354-5998-AAC1DF0FA3F6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210;p61">
              <a:extLst>
                <a:ext uri="{FF2B5EF4-FFF2-40B4-BE49-F238E27FC236}">
                  <a16:creationId xmlns:a16="http://schemas.microsoft.com/office/drawing/2014/main" id="{02CAF8F2-0FC6-7604-BF34-9259FA771BE8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11;p61">
              <a:extLst>
                <a:ext uri="{FF2B5EF4-FFF2-40B4-BE49-F238E27FC236}">
                  <a16:creationId xmlns:a16="http://schemas.microsoft.com/office/drawing/2014/main" id="{C15F2D5A-D355-A3E2-BC54-4BFBE79E7235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12;p61">
              <a:extLst>
                <a:ext uri="{FF2B5EF4-FFF2-40B4-BE49-F238E27FC236}">
                  <a16:creationId xmlns:a16="http://schemas.microsoft.com/office/drawing/2014/main" id="{54950C77-778E-5E00-98F3-C563F4C0FA1C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13;p61">
              <a:extLst>
                <a:ext uri="{FF2B5EF4-FFF2-40B4-BE49-F238E27FC236}">
                  <a16:creationId xmlns:a16="http://schemas.microsoft.com/office/drawing/2014/main" id="{43C18675-7E8A-7ADC-127C-2D1610303B5E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14;p61">
              <a:extLst>
                <a:ext uri="{FF2B5EF4-FFF2-40B4-BE49-F238E27FC236}">
                  <a16:creationId xmlns:a16="http://schemas.microsoft.com/office/drawing/2014/main" id="{31298CB2-8DBF-7658-43B9-3CC720401F99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15;p61">
              <a:extLst>
                <a:ext uri="{FF2B5EF4-FFF2-40B4-BE49-F238E27FC236}">
                  <a16:creationId xmlns:a16="http://schemas.microsoft.com/office/drawing/2014/main" id="{75A369DD-8676-2EE5-A8B6-9688B479EB04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16;p61">
              <a:extLst>
                <a:ext uri="{FF2B5EF4-FFF2-40B4-BE49-F238E27FC236}">
                  <a16:creationId xmlns:a16="http://schemas.microsoft.com/office/drawing/2014/main" id="{8EA86A68-40E1-F3F7-487D-EBAA9375E67D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17;p61">
              <a:extLst>
                <a:ext uri="{FF2B5EF4-FFF2-40B4-BE49-F238E27FC236}">
                  <a16:creationId xmlns:a16="http://schemas.microsoft.com/office/drawing/2014/main" id="{376D61B9-629C-F312-3910-9F9E044A1DA1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18;p61">
              <a:extLst>
                <a:ext uri="{FF2B5EF4-FFF2-40B4-BE49-F238E27FC236}">
                  <a16:creationId xmlns:a16="http://schemas.microsoft.com/office/drawing/2014/main" id="{C7F6DA18-6F8B-3C93-6C49-23D2F24735A1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19;p61">
              <a:extLst>
                <a:ext uri="{FF2B5EF4-FFF2-40B4-BE49-F238E27FC236}">
                  <a16:creationId xmlns:a16="http://schemas.microsoft.com/office/drawing/2014/main" id="{5FF4A485-56A4-1F0B-E636-E19FAD52BB91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20;p61">
              <a:extLst>
                <a:ext uri="{FF2B5EF4-FFF2-40B4-BE49-F238E27FC236}">
                  <a16:creationId xmlns:a16="http://schemas.microsoft.com/office/drawing/2014/main" id="{8DEF79D6-B61C-B24D-42D4-1F80284CE0E9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221;p61">
              <a:extLst>
                <a:ext uri="{FF2B5EF4-FFF2-40B4-BE49-F238E27FC236}">
                  <a16:creationId xmlns:a16="http://schemas.microsoft.com/office/drawing/2014/main" id="{F15546B7-D77E-BA1A-1A42-C854918A4243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222;p61">
              <a:extLst>
                <a:ext uri="{FF2B5EF4-FFF2-40B4-BE49-F238E27FC236}">
                  <a16:creationId xmlns:a16="http://schemas.microsoft.com/office/drawing/2014/main" id="{19B4BCDA-ECF5-8D68-FF36-3C4D6C8910EF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223;p61">
              <a:extLst>
                <a:ext uri="{FF2B5EF4-FFF2-40B4-BE49-F238E27FC236}">
                  <a16:creationId xmlns:a16="http://schemas.microsoft.com/office/drawing/2014/main" id="{D4E610ED-56FA-C466-8070-39714E296196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224;p61">
              <a:extLst>
                <a:ext uri="{FF2B5EF4-FFF2-40B4-BE49-F238E27FC236}">
                  <a16:creationId xmlns:a16="http://schemas.microsoft.com/office/drawing/2014/main" id="{8970813A-93DF-09C0-3EB5-FDD75BE197BB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225;p61">
              <a:extLst>
                <a:ext uri="{FF2B5EF4-FFF2-40B4-BE49-F238E27FC236}">
                  <a16:creationId xmlns:a16="http://schemas.microsoft.com/office/drawing/2014/main" id="{B29037F2-855E-83AC-F037-89A8011FB447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226;p61">
              <a:extLst>
                <a:ext uri="{FF2B5EF4-FFF2-40B4-BE49-F238E27FC236}">
                  <a16:creationId xmlns:a16="http://schemas.microsoft.com/office/drawing/2014/main" id="{7E47D41D-0310-378C-6C49-A19B0F700B32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227;p61">
              <a:extLst>
                <a:ext uri="{FF2B5EF4-FFF2-40B4-BE49-F238E27FC236}">
                  <a16:creationId xmlns:a16="http://schemas.microsoft.com/office/drawing/2014/main" id="{7CB91D02-AA16-1DEF-BE2B-BB2F1567A99D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228;p61">
              <a:extLst>
                <a:ext uri="{FF2B5EF4-FFF2-40B4-BE49-F238E27FC236}">
                  <a16:creationId xmlns:a16="http://schemas.microsoft.com/office/drawing/2014/main" id="{2CD1F435-DA51-9A3B-4911-9BF5B004D5CE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229;p61">
              <a:extLst>
                <a:ext uri="{FF2B5EF4-FFF2-40B4-BE49-F238E27FC236}">
                  <a16:creationId xmlns:a16="http://schemas.microsoft.com/office/drawing/2014/main" id="{C37DD09A-71EE-20C4-2ECA-7DCE14408C5D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230;p61">
              <a:extLst>
                <a:ext uri="{FF2B5EF4-FFF2-40B4-BE49-F238E27FC236}">
                  <a16:creationId xmlns:a16="http://schemas.microsoft.com/office/drawing/2014/main" id="{576BB4DB-8370-1A57-C5C3-C13E69A7AE62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231;p61">
              <a:extLst>
                <a:ext uri="{FF2B5EF4-FFF2-40B4-BE49-F238E27FC236}">
                  <a16:creationId xmlns:a16="http://schemas.microsoft.com/office/drawing/2014/main" id="{BC025BDF-FAEE-57D0-2F63-5355089C50C9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232;p61">
              <a:extLst>
                <a:ext uri="{FF2B5EF4-FFF2-40B4-BE49-F238E27FC236}">
                  <a16:creationId xmlns:a16="http://schemas.microsoft.com/office/drawing/2014/main" id="{77B07092-1BDB-2D3B-0846-6C9AEF68B140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233;p61">
              <a:extLst>
                <a:ext uri="{FF2B5EF4-FFF2-40B4-BE49-F238E27FC236}">
                  <a16:creationId xmlns:a16="http://schemas.microsoft.com/office/drawing/2014/main" id="{0C69DB82-2D0A-E8CC-D9E9-85B5D9A1AD49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234;p61">
              <a:extLst>
                <a:ext uri="{FF2B5EF4-FFF2-40B4-BE49-F238E27FC236}">
                  <a16:creationId xmlns:a16="http://schemas.microsoft.com/office/drawing/2014/main" id="{FF7B487A-443D-74D9-8332-4EE9A12CB23E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235;p61">
              <a:extLst>
                <a:ext uri="{FF2B5EF4-FFF2-40B4-BE49-F238E27FC236}">
                  <a16:creationId xmlns:a16="http://schemas.microsoft.com/office/drawing/2014/main" id="{92B362DA-EF4C-332B-F881-95076585BDFE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236;p61">
              <a:extLst>
                <a:ext uri="{FF2B5EF4-FFF2-40B4-BE49-F238E27FC236}">
                  <a16:creationId xmlns:a16="http://schemas.microsoft.com/office/drawing/2014/main" id="{314E3BB9-30E6-A4DA-3DE6-9B5D1CFDC8F7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237;p61">
              <a:extLst>
                <a:ext uri="{FF2B5EF4-FFF2-40B4-BE49-F238E27FC236}">
                  <a16:creationId xmlns:a16="http://schemas.microsoft.com/office/drawing/2014/main" id="{1DA5757E-8299-A683-8B67-68E97AEC7FB8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238;p61">
              <a:extLst>
                <a:ext uri="{FF2B5EF4-FFF2-40B4-BE49-F238E27FC236}">
                  <a16:creationId xmlns:a16="http://schemas.microsoft.com/office/drawing/2014/main" id="{31847E82-434B-CCE4-77E6-CCDD0757AF58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239;p61">
              <a:extLst>
                <a:ext uri="{FF2B5EF4-FFF2-40B4-BE49-F238E27FC236}">
                  <a16:creationId xmlns:a16="http://schemas.microsoft.com/office/drawing/2014/main" id="{8D43CD1B-2527-1131-ADF3-0B948486103D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240;p61">
              <a:extLst>
                <a:ext uri="{FF2B5EF4-FFF2-40B4-BE49-F238E27FC236}">
                  <a16:creationId xmlns:a16="http://schemas.microsoft.com/office/drawing/2014/main" id="{7693D4CD-C8E1-F16D-C1EE-26AEDDF8B2F6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241;p61">
              <a:extLst>
                <a:ext uri="{FF2B5EF4-FFF2-40B4-BE49-F238E27FC236}">
                  <a16:creationId xmlns:a16="http://schemas.microsoft.com/office/drawing/2014/main" id="{89EC6D91-E87C-01B8-B598-5BD08D5DBB00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242;p61">
              <a:extLst>
                <a:ext uri="{FF2B5EF4-FFF2-40B4-BE49-F238E27FC236}">
                  <a16:creationId xmlns:a16="http://schemas.microsoft.com/office/drawing/2014/main" id="{D6CB9D90-E670-AEAC-25B2-ECB81E51B0B1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243;p61">
              <a:extLst>
                <a:ext uri="{FF2B5EF4-FFF2-40B4-BE49-F238E27FC236}">
                  <a16:creationId xmlns:a16="http://schemas.microsoft.com/office/drawing/2014/main" id="{A7C7C23C-D241-6089-7E75-08E1A97A16A7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244;p61">
              <a:extLst>
                <a:ext uri="{FF2B5EF4-FFF2-40B4-BE49-F238E27FC236}">
                  <a16:creationId xmlns:a16="http://schemas.microsoft.com/office/drawing/2014/main" id="{90FD7713-DB09-4A49-FDFD-8C306F89A76D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245;p61">
              <a:extLst>
                <a:ext uri="{FF2B5EF4-FFF2-40B4-BE49-F238E27FC236}">
                  <a16:creationId xmlns:a16="http://schemas.microsoft.com/office/drawing/2014/main" id="{BA360BEA-E26A-A34D-C923-25AE5B9CE6CC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246;p61">
              <a:extLst>
                <a:ext uri="{FF2B5EF4-FFF2-40B4-BE49-F238E27FC236}">
                  <a16:creationId xmlns:a16="http://schemas.microsoft.com/office/drawing/2014/main" id="{9CCB7663-22B6-5176-1FEC-C1EF3D9E06E3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247;p61">
              <a:extLst>
                <a:ext uri="{FF2B5EF4-FFF2-40B4-BE49-F238E27FC236}">
                  <a16:creationId xmlns:a16="http://schemas.microsoft.com/office/drawing/2014/main" id="{822F185C-2942-AD7A-DF6A-4C4BEA471298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248;p61">
              <a:extLst>
                <a:ext uri="{FF2B5EF4-FFF2-40B4-BE49-F238E27FC236}">
                  <a16:creationId xmlns:a16="http://schemas.microsoft.com/office/drawing/2014/main" id="{FC752EFB-BF5F-8943-1745-3BAB4EFCE790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249;p61">
              <a:extLst>
                <a:ext uri="{FF2B5EF4-FFF2-40B4-BE49-F238E27FC236}">
                  <a16:creationId xmlns:a16="http://schemas.microsoft.com/office/drawing/2014/main" id="{3FC8DBEB-FE00-138E-DD03-EDE61F2A2467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250;p61">
              <a:extLst>
                <a:ext uri="{FF2B5EF4-FFF2-40B4-BE49-F238E27FC236}">
                  <a16:creationId xmlns:a16="http://schemas.microsoft.com/office/drawing/2014/main" id="{7C523159-AD1C-B343-0C26-8ED71F4D5226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251;p61">
              <a:extLst>
                <a:ext uri="{FF2B5EF4-FFF2-40B4-BE49-F238E27FC236}">
                  <a16:creationId xmlns:a16="http://schemas.microsoft.com/office/drawing/2014/main" id="{4197B57F-2666-17D7-4C48-2FABD1563595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252;p61">
              <a:extLst>
                <a:ext uri="{FF2B5EF4-FFF2-40B4-BE49-F238E27FC236}">
                  <a16:creationId xmlns:a16="http://schemas.microsoft.com/office/drawing/2014/main" id="{44D0660D-3460-20A7-75BA-56C6AEB9F199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253;p61">
              <a:extLst>
                <a:ext uri="{FF2B5EF4-FFF2-40B4-BE49-F238E27FC236}">
                  <a16:creationId xmlns:a16="http://schemas.microsoft.com/office/drawing/2014/main" id="{4709DD37-5876-4E29-A3EA-4ECBB4A53E10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254;p61">
              <a:extLst>
                <a:ext uri="{FF2B5EF4-FFF2-40B4-BE49-F238E27FC236}">
                  <a16:creationId xmlns:a16="http://schemas.microsoft.com/office/drawing/2014/main" id="{4996AE60-57DD-B1C8-3615-040E1F6FC24C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255;p61">
              <a:extLst>
                <a:ext uri="{FF2B5EF4-FFF2-40B4-BE49-F238E27FC236}">
                  <a16:creationId xmlns:a16="http://schemas.microsoft.com/office/drawing/2014/main" id="{4E17C252-9B5C-BD83-92CA-072F436724B8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256;p61">
              <a:extLst>
                <a:ext uri="{FF2B5EF4-FFF2-40B4-BE49-F238E27FC236}">
                  <a16:creationId xmlns:a16="http://schemas.microsoft.com/office/drawing/2014/main" id="{7E7EC9B0-D045-8FC8-3366-5BD73038FB2A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257;p61">
              <a:extLst>
                <a:ext uri="{FF2B5EF4-FFF2-40B4-BE49-F238E27FC236}">
                  <a16:creationId xmlns:a16="http://schemas.microsoft.com/office/drawing/2014/main" id="{CC00375D-2BF6-BA81-AFDB-BE7DFA6C2C83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258;p61">
              <a:extLst>
                <a:ext uri="{FF2B5EF4-FFF2-40B4-BE49-F238E27FC236}">
                  <a16:creationId xmlns:a16="http://schemas.microsoft.com/office/drawing/2014/main" id="{02E97010-7E6C-BD28-101A-7C7FD84CAC54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259;p61">
              <a:extLst>
                <a:ext uri="{FF2B5EF4-FFF2-40B4-BE49-F238E27FC236}">
                  <a16:creationId xmlns:a16="http://schemas.microsoft.com/office/drawing/2014/main" id="{11EE327C-6B86-AEDE-4CD3-B72599A1FAFF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260;p61">
              <a:extLst>
                <a:ext uri="{FF2B5EF4-FFF2-40B4-BE49-F238E27FC236}">
                  <a16:creationId xmlns:a16="http://schemas.microsoft.com/office/drawing/2014/main" id="{489D115C-5894-B750-3FF9-33AEA0482CEC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261;p61">
              <a:extLst>
                <a:ext uri="{FF2B5EF4-FFF2-40B4-BE49-F238E27FC236}">
                  <a16:creationId xmlns:a16="http://schemas.microsoft.com/office/drawing/2014/main" id="{9B43D7E3-7C19-7760-511F-7C94C8E636F6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262;p61">
              <a:extLst>
                <a:ext uri="{FF2B5EF4-FFF2-40B4-BE49-F238E27FC236}">
                  <a16:creationId xmlns:a16="http://schemas.microsoft.com/office/drawing/2014/main" id="{4C374865-C444-3096-2ED5-68984F96697F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263;p61">
              <a:extLst>
                <a:ext uri="{FF2B5EF4-FFF2-40B4-BE49-F238E27FC236}">
                  <a16:creationId xmlns:a16="http://schemas.microsoft.com/office/drawing/2014/main" id="{5FBE419D-2DE3-5A4F-659E-BE6C1EB411E5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264;p61">
              <a:extLst>
                <a:ext uri="{FF2B5EF4-FFF2-40B4-BE49-F238E27FC236}">
                  <a16:creationId xmlns:a16="http://schemas.microsoft.com/office/drawing/2014/main" id="{31235AFB-EE42-80BF-C20E-2F79A9D9CD55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265;p61">
              <a:extLst>
                <a:ext uri="{FF2B5EF4-FFF2-40B4-BE49-F238E27FC236}">
                  <a16:creationId xmlns:a16="http://schemas.microsoft.com/office/drawing/2014/main" id="{DDDCCE53-BDC4-DA2E-8394-799562984150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266;p61">
              <a:extLst>
                <a:ext uri="{FF2B5EF4-FFF2-40B4-BE49-F238E27FC236}">
                  <a16:creationId xmlns:a16="http://schemas.microsoft.com/office/drawing/2014/main" id="{6C62CE04-E296-0ECB-D394-E2696B6903B7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267;p61">
              <a:extLst>
                <a:ext uri="{FF2B5EF4-FFF2-40B4-BE49-F238E27FC236}">
                  <a16:creationId xmlns:a16="http://schemas.microsoft.com/office/drawing/2014/main" id="{D4FCC69A-C227-AE9A-70AB-6103EA544051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268;p61">
              <a:extLst>
                <a:ext uri="{FF2B5EF4-FFF2-40B4-BE49-F238E27FC236}">
                  <a16:creationId xmlns:a16="http://schemas.microsoft.com/office/drawing/2014/main" id="{4BA085F5-A0FD-ACBF-11EE-325AC094C9F8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269;p61">
              <a:extLst>
                <a:ext uri="{FF2B5EF4-FFF2-40B4-BE49-F238E27FC236}">
                  <a16:creationId xmlns:a16="http://schemas.microsoft.com/office/drawing/2014/main" id="{6487947E-1E84-CBAF-9CC9-0C642CFB1142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270;p61">
              <a:extLst>
                <a:ext uri="{FF2B5EF4-FFF2-40B4-BE49-F238E27FC236}">
                  <a16:creationId xmlns:a16="http://schemas.microsoft.com/office/drawing/2014/main" id="{5FBC36DD-3175-D8CD-1C2A-870A7827300A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271;p61">
              <a:extLst>
                <a:ext uri="{FF2B5EF4-FFF2-40B4-BE49-F238E27FC236}">
                  <a16:creationId xmlns:a16="http://schemas.microsoft.com/office/drawing/2014/main" id="{18787ED7-B457-97E5-C37E-6AA87F8F3042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272;p61">
              <a:extLst>
                <a:ext uri="{FF2B5EF4-FFF2-40B4-BE49-F238E27FC236}">
                  <a16:creationId xmlns:a16="http://schemas.microsoft.com/office/drawing/2014/main" id="{231ACEB9-40AC-C1BD-CABB-C0BF1FC41FEF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273;p61">
              <a:extLst>
                <a:ext uri="{FF2B5EF4-FFF2-40B4-BE49-F238E27FC236}">
                  <a16:creationId xmlns:a16="http://schemas.microsoft.com/office/drawing/2014/main" id="{7199BB1B-2417-1689-8E0E-0357841464F6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274;p61">
              <a:extLst>
                <a:ext uri="{FF2B5EF4-FFF2-40B4-BE49-F238E27FC236}">
                  <a16:creationId xmlns:a16="http://schemas.microsoft.com/office/drawing/2014/main" id="{0A24D319-0308-2BC0-93E5-5D49E4657C0D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275;p61">
              <a:extLst>
                <a:ext uri="{FF2B5EF4-FFF2-40B4-BE49-F238E27FC236}">
                  <a16:creationId xmlns:a16="http://schemas.microsoft.com/office/drawing/2014/main" id="{1EA4828B-80E5-0EC7-37DE-06EE40D20252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276;p61">
              <a:extLst>
                <a:ext uri="{FF2B5EF4-FFF2-40B4-BE49-F238E27FC236}">
                  <a16:creationId xmlns:a16="http://schemas.microsoft.com/office/drawing/2014/main" id="{6F8087E4-D993-A2A1-5635-4D58BB301876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277;p61">
              <a:extLst>
                <a:ext uri="{FF2B5EF4-FFF2-40B4-BE49-F238E27FC236}">
                  <a16:creationId xmlns:a16="http://schemas.microsoft.com/office/drawing/2014/main" id="{ACD5D8CD-ED98-22F9-8CCD-6182D189191C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278;p61">
              <a:extLst>
                <a:ext uri="{FF2B5EF4-FFF2-40B4-BE49-F238E27FC236}">
                  <a16:creationId xmlns:a16="http://schemas.microsoft.com/office/drawing/2014/main" id="{2E0753EC-AA75-02AC-02D1-6E364AE5F060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279;p61">
              <a:extLst>
                <a:ext uri="{FF2B5EF4-FFF2-40B4-BE49-F238E27FC236}">
                  <a16:creationId xmlns:a16="http://schemas.microsoft.com/office/drawing/2014/main" id="{DC806441-178B-D54E-DC9C-D77CA5544C35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280;p61">
              <a:extLst>
                <a:ext uri="{FF2B5EF4-FFF2-40B4-BE49-F238E27FC236}">
                  <a16:creationId xmlns:a16="http://schemas.microsoft.com/office/drawing/2014/main" id="{D81AD478-5ED4-463E-CBAD-558B927BC31E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281;p61">
              <a:extLst>
                <a:ext uri="{FF2B5EF4-FFF2-40B4-BE49-F238E27FC236}">
                  <a16:creationId xmlns:a16="http://schemas.microsoft.com/office/drawing/2014/main" id="{5E8BBEE7-FB90-BD4C-3DAC-3808F46FB9C5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282;p61">
              <a:extLst>
                <a:ext uri="{FF2B5EF4-FFF2-40B4-BE49-F238E27FC236}">
                  <a16:creationId xmlns:a16="http://schemas.microsoft.com/office/drawing/2014/main" id="{E7D850DC-6591-C523-500F-C238AD77DF1A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283;p61">
              <a:extLst>
                <a:ext uri="{FF2B5EF4-FFF2-40B4-BE49-F238E27FC236}">
                  <a16:creationId xmlns:a16="http://schemas.microsoft.com/office/drawing/2014/main" id="{C4F86202-0972-20AD-AE89-099428189EE2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284;p61">
              <a:extLst>
                <a:ext uri="{FF2B5EF4-FFF2-40B4-BE49-F238E27FC236}">
                  <a16:creationId xmlns:a16="http://schemas.microsoft.com/office/drawing/2014/main" id="{184B5501-5650-4806-951B-ECA560B14083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285;p61">
              <a:extLst>
                <a:ext uri="{FF2B5EF4-FFF2-40B4-BE49-F238E27FC236}">
                  <a16:creationId xmlns:a16="http://schemas.microsoft.com/office/drawing/2014/main" id="{B6BFFE12-A305-934E-C2F0-0BFEADB7EFD2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286;p61">
              <a:extLst>
                <a:ext uri="{FF2B5EF4-FFF2-40B4-BE49-F238E27FC236}">
                  <a16:creationId xmlns:a16="http://schemas.microsoft.com/office/drawing/2014/main" id="{767FA566-3D28-82DC-5ED4-E0B2EA9BC13D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287;p61">
              <a:extLst>
                <a:ext uri="{FF2B5EF4-FFF2-40B4-BE49-F238E27FC236}">
                  <a16:creationId xmlns:a16="http://schemas.microsoft.com/office/drawing/2014/main" id="{8002819F-2218-36D2-77E2-D54DC549D9B3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288;p61">
              <a:extLst>
                <a:ext uri="{FF2B5EF4-FFF2-40B4-BE49-F238E27FC236}">
                  <a16:creationId xmlns:a16="http://schemas.microsoft.com/office/drawing/2014/main" id="{9E9C38A1-943F-D972-2378-B8A9ECC6ED24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289;p61">
              <a:extLst>
                <a:ext uri="{FF2B5EF4-FFF2-40B4-BE49-F238E27FC236}">
                  <a16:creationId xmlns:a16="http://schemas.microsoft.com/office/drawing/2014/main" id="{0B300DE4-DA27-52D7-D307-1CBB96F4F811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290;p61">
              <a:extLst>
                <a:ext uri="{FF2B5EF4-FFF2-40B4-BE49-F238E27FC236}">
                  <a16:creationId xmlns:a16="http://schemas.microsoft.com/office/drawing/2014/main" id="{933E3B6A-6372-0756-9A80-A4389E64445E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291;p61">
              <a:extLst>
                <a:ext uri="{FF2B5EF4-FFF2-40B4-BE49-F238E27FC236}">
                  <a16:creationId xmlns:a16="http://schemas.microsoft.com/office/drawing/2014/main" id="{D5E11BEF-4EE1-7945-2540-134E38AFDC07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292;p61">
              <a:extLst>
                <a:ext uri="{FF2B5EF4-FFF2-40B4-BE49-F238E27FC236}">
                  <a16:creationId xmlns:a16="http://schemas.microsoft.com/office/drawing/2014/main" id="{0303E35E-96B3-BEC0-EDA8-81B530B5893F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293;p61">
              <a:extLst>
                <a:ext uri="{FF2B5EF4-FFF2-40B4-BE49-F238E27FC236}">
                  <a16:creationId xmlns:a16="http://schemas.microsoft.com/office/drawing/2014/main" id="{DA8050B2-9B29-7041-9863-C8142AA3BC79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294;p61">
              <a:extLst>
                <a:ext uri="{FF2B5EF4-FFF2-40B4-BE49-F238E27FC236}">
                  <a16:creationId xmlns:a16="http://schemas.microsoft.com/office/drawing/2014/main" id="{6FA09F35-6D79-6FA5-3B74-FEF4C8DF21C8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295;p61">
              <a:extLst>
                <a:ext uri="{FF2B5EF4-FFF2-40B4-BE49-F238E27FC236}">
                  <a16:creationId xmlns:a16="http://schemas.microsoft.com/office/drawing/2014/main" id="{787043DF-E48B-49C7-6197-C64F60355384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296;p61">
              <a:extLst>
                <a:ext uri="{FF2B5EF4-FFF2-40B4-BE49-F238E27FC236}">
                  <a16:creationId xmlns:a16="http://schemas.microsoft.com/office/drawing/2014/main" id="{A1789F99-ED9D-C682-F2C1-F5980FFE7E27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297;p61">
              <a:extLst>
                <a:ext uri="{FF2B5EF4-FFF2-40B4-BE49-F238E27FC236}">
                  <a16:creationId xmlns:a16="http://schemas.microsoft.com/office/drawing/2014/main" id="{BBA56514-A2D3-109A-9320-5EA41FA5C5B2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298;p61">
              <a:extLst>
                <a:ext uri="{FF2B5EF4-FFF2-40B4-BE49-F238E27FC236}">
                  <a16:creationId xmlns:a16="http://schemas.microsoft.com/office/drawing/2014/main" id="{9D79D30F-8D14-FD20-F3C8-30E5D9F53E92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299;p61">
              <a:extLst>
                <a:ext uri="{FF2B5EF4-FFF2-40B4-BE49-F238E27FC236}">
                  <a16:creationId xmlns:a16="http://schemas.microsoft.com/office/drawing/2014/main" id="{69D79BA9-F012-A4E6-6881-7E4CE1D960DB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300;p61">
              <a:extLst>
                <a:ext uri="{FF2B5EF4-FFF2-40B4-BE49-F238E27FC236}">
                  <a16:creationId xmlns:a16="http://schemas.microsoft.com/office/drawing/2014/main" id="{E73B6585-6234-FFA4-3A9B-1545522F32CF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301;p61">
              <a:extLst>
                <a:ext uri="{FF2B5EF4-FFF2-40B4-BE49-F238E27FC236}">
                  <a16:creationId xmlns:a16="http://schemas.microsoft.com/office/drawing/2014/main" id="{72A2E81E-82A2-2C7D-2ED0-95BD29901405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302;p61">
              <a:extLst>
                <a:ext uri="{FF2B5EF4-FFF2-40B4-BE49-F238E27FC236}">
                  <a16:creationId xmlns:a16="http://schemas.microsoft.com/office/drawing/2014/main" id="{B8A80B0A-F7E0-944A-5A33-51528D8CE2C1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303;p61">
              <a:extLst>
                <a:ext uri="{FF2B5EF4-FFF2-40B4-BE49-F238E27FC236}">
                  <a16:creationId xmlns:a16="http://schemas.microsoft.com/office/drawing/2014/main" id="{FE12D087-59B9-F22F-55B3-EC72D5B0D2C6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304;p61">
              <a:extLst>
                <a:ext uri="{FF2B5EF4-FFF2-40B4-BE49-F238E27FC236}">
                  <a16:creationId xmlns:a16="http://schemas.microsoft.com/office/drawing/2014/main" id="{722E8032-6EAE-B30D-3BCE-33534959BB38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305;p61">
              <a:extLst>
                <a:ext uri="{FF2B5EF4-FFF2-40B4-BE49-F238E27FC236}">
                  <a16:creationId xmlns:a16="http://schemas.microsoft.com/office/drawing/2014/main" id="{C36F4416-244A-1311-7C47-8AB1BFDDE84B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3306;p61">
              <a:extLst>
                <a:ext uri="{FF2B5EF4-FFF2-40B4-BE49-F238E27FC236}">
                  <a16:creationId xmlns:a16="http://schemas.microsoft.com/office/drawing/2014/main" id="{6CDA5485-6AE9-3EA3-6B36-398310435FC8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3307;p61">
              <a:extLst>
                <a:ext uri="{FF2B5EF4-FFF2-40B4-BE49-F238E27FC236}">
                  <a16:creationId xmlns:a16="http://schemas.microsoft.com/office/drawing/2014/main" id="{B0761DC9-4363-B2B9-21DF-05DA179AA023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3308;p61">
              <a:extLst>
                <a:ext uri="{FF2B5EF4-FFF2-40B4-BE49-F238E27FC236}">
                  <a16:creationId xmlns:a16="http://schemas.microsoft.com/office/drawing/2014/main" id="{0C890DCC-166C-E387-EBA3-85DD2C313F2C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3309;p61">
              <a:extLst>
                <a:ext uri="{FF2B5EF4-FFF2-40B4-BE49-F238E27FC236}">
                  <a16:creationId xmlns:a16="http://schemas.microsoft.com/office/drawing/2014/main" id="{5FCE5044-E495-1745-559F-CF0F6214D4F8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3310;p61">
              <a:extLst>
                <a:ext uri="{FF2B5EF4-FFF2-40B4-BE49-F238E27FC236}">
                  <a16:creationId xmlns:a16="http://schemas.microsoft.com/office/drawing/2014/main" id="{5F2426C5-4427-0994-0B55-25928C9058AF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3311;p61">
              <a:extLst>
                <a:ext uri="{FF2B5EF4-FFF2-40B4-BE49-F238E27FC236}">
                  <a16:creationId xmlns:a16="http://schemas.microsoft.com/office/drawing/2014/main" id="{6DE10849-3DD3-6B09-0701-CB061697AA8A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3312;p61">
              <a:extLst>
                <a:ext uri="{FF2B5EF4-FFF2-40B4-BE49-F238E27FC236}">
                  <a16:creationId xmlns:a16="http://schemas.microsoft.com/office/drawing/2014/main" id="{023E9C9E-8A5A-319E-8D04-B5FE856843FF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3313;p61">
              <a:extLst>
                <a:ext uri="{FF2B5EF4-FFF2-40B4-BE49-F238E27FC236}">
                  <a16:creationId xmlns:a16="http://schemas.microsoft.com/office/drawing/2014/main" id="{9247BBDA-4DA7-2E5E-130F-E6D17FFBCB13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3314;p61">
              <a:extLst>
                <a:ext uri="{FF2B5EF4-FFF2-40B4-BE49-F238E27FC236}">
                  <a16:creationId xmlns:a16="http://schemas.microsoft.com/office/drawing/2014/main" id="{CDF16FD1-00F2-9A47-45BD-D8E27062AB8C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3315;p61">
              <a:extLst>
                <a:ext uri="{FF2B5EF4-FFF2-40B4-BE49-F238E27FC236}">
                  <a16:creationId xmlns:a16="http://schemas.microsoft.com/office/drawing/2014/main" id="{9F783A9A-340E-821D-632C-7DDCF5351B32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3316;p61">
              <a:extLst>
                <a:ext uri="{FF2B5EF4-FFF2-40B4-BE49-F238E27FC236}">
                  <a16:creationId xmlns:a16="http://schemas.microsoft.com/office/drawing/2014/main" id="{9560B8AD-A5C9-C7BD-D669-798A67BA1DF7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3317;p61">
              <a:extLst>
                <a:ext uri="{FF2B5EF4-FFF2-40B4-BE49-F238E27FC236}">
                  <a16:creationId xmlns:a16="http://schemas.microsoft.com/office/drawing/2014/main" id="{D6D1BF05-DE12-F566-3B6A-163A6969A7FF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3318;p61">
              <a:extLst>
                <a:ext uri="{FF2B5EF4-FFF2-40B4-BE49-F238E27FC236}">
                  <a16:creationId xmlns:a16="http://schemas.microsoft.com/office/drawing/2014/main" id="{DE205FFE-3118-7F81-8FEF-F1964E7D6CFE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3319;p61">
              <a:extLst>
                <a:ext uri="{FF2B5EF4-FFF2-40B4-BE49-F238E27FC236}">
                  <a16:creationId xmlns:a16="http://schemas.microsoft.com/office/drawing/2014/main" id="{1E070648-FC2E-A3D6-A390-FD362869E11D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3320;p61">
              <a:extLst>
                <a:ext uri="{FF2B5EF4-FFF2-40B4-BE49-F238E27FC236}">
                  <a16:creationId xmlns:a16="http://schemas.microsoft.com/office/drawing/2014/main" id="{142D9723-FBFE-610B-F72C-38753C4F75FD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3321;p61">
              <a:extLst>
                <a:ext uri="{FF2B5EF4-FFF2-40B4-BE49-F238E27FC236}">
                  <a16:creationId xmlns:a16="http://schemas.microsoft.com/office/drawing/2014/main" id="{F4851AC4-DF88-8B4D-4FCA-B885F27D5319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3322;p61">
              <a:extLst>
                <a:ext uri="{FF2B5EF4-FFF2-40B4-BE49-F238E27FC236}">
                  <a16:creationId xmlns:a16="http://schemas.microsoft.com/office/drawing/2014/main" id="{A10CA308-1A02-3304-A633-3363E9083284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3323;p61">
              <a:extLst>
                <a:ext uri="{FF2B5EF4-FFF2-40B4-BE49-F238E27FC236}">
                  <a16:creationId xmlns:a16="http://schemas.microsoft.com/office/drawing/2014/main" id="{BB639C96-4458-BD3D-15FA-6607FB946A42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3324;p61">
              <a:extLst>
                <a:ext uri="{FF2B5EF4-FFF2-40B4-BE49-F238E27FC236}">
                  <a16:creationId xmlns:a16="http://schemas.microsoft.com/office/drawing/2014/main" id="{F98E1A5F-3172-F17F-3522-8591B84FAD0C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3325;p61">
              <a:extLst>
                <a:ext uri="{FF2B5EF4-FFF2-40B4-BE49-F238E27FC236}">
                  <a16:creationId xmlns:a16="http://schemas.microsoft.com/office/drawing/2014/main" id="{BD38B5AC-8BCD-5730-9C93-0D3E9BCE1551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3326;p61">
              <a:extLst>
                <a:ext uri="{FF2B5EF4-FFF2-40B4-BE49-F238E27FC236}">
                  <a16:creationId xmlns:a16="http://schemas.microsoft.com/office/drawing/2014/main" id="{DFA0CF83-B453-0791-7928-A40FA7E3C087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3327;p61">
              <a:extLst>
                <a:ext uri="{FF2B5EF4-FFF2-40B4-BE49-F238E27FC236}">
                  <a16:creationId xmlns:a16="http://schemas.microsoft.com/office/drawing/2014/main" id="{8B3F82E2-D657-A7A0-A247-AA39EDD74A08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3328;p61">
              <a:extLst>
                <a:ext uri="{FF2B5EF4-FFF2-40B4-BE49-F238E27FC236}">
                  <a16:creationId xmlns:a16="http://schemas.microsoft.com/office/drawing/2014/main" id="{0E9B9D13-53C9-E849-00D6-495C849AF0A5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3329;p61">
              <a:extLst>
                <a:ext uri="{FF2B5EF4-FFF2-40B4-BE49-F238E27FC236}">
                  <a16:creationId xmlns:a16="http://schemas.microsoft.com/office/drawing/2014/main" id="{FF436D01-E377-2A3A-864C-36342FFFE629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3330;p61">
              <a:extLst>
                <a:ext uri="{FF2B5EF4-FFF2-40B4-BE49-F238E27FC236}">
                  <a16:creationId xmlns:a16="http://schemas.microsoft.com/office/drawing/2014/main" id="{C0F68D18-D14C-FF71-2EB5-5F1413B9131F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3331;p61">
              <a:extLst>
                <a:ext uri="{FF2B5EF4-FFF2-40B4-BE49-F238E27FC236}">
                  <a16:creationId xmlns:a16="http://schemas.microsoft.com/office/drawing/2014/main" id="{5EE067E4-8826-6ABB-5F03-F3170233F00D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3332;p61">
              <a:extLst>
                <a:ext uri="{FF2B5EF4-FFF2-40B4-BE49-F238E27FC236}">
                  <a16:creationId xmlns:a16="http://schemas.microsoft.com/office/drawing/2014/main" id="{C35EA03C-6E86-BB1D-DC8D-5F05F99447EE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3333;p61">
              <a:extLst>
                <a:ext uri="{FF2B5EF4-FFF2-40B4-BE49-F238E27FC236}">
                  <a16:creationId xmlns:a16="http://schemas.microsoft.com/office/drawing/2014/main" id="{31B6E042-C069-1E11-AEA1-033861C5C055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3334;p61">
              <a:extLst>
                <a:ext uri="{FF2B5EF4-FFF2-40B4-BE49-F238E27FC236}">
                  <a16:creationId xmlns:a16="http://schemas.microsoft.com/office/drawing/2014/main" id="{0CE285FB-FF94-F70F-06CE-BB4DF5B254FF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3335;p61">
              <a:extLst>
                <a:ext uri="{FF2B5EF4-FFF2-40B4-BE49-F238E27FC236}">
                  <a16:creationId xmlns:a16="http://schemas.microsoft.com/office/drawing/2014/main" id="{2F746A65-5DBB-F415-B7C0-EF1269F0C12D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3336;p61">
              <a:extLst>
                <a:ext uri="{FF2B5EF4-FFF2-40B4-BE49-F238E27FC236}">
                  <a16:creationId xmlns:a16="http://schemas.microsoft.com/office/drawing/2014/main" id="{CDF5ABC5-B78A-CBB4-190E-3876FFD47EE2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3337;p61">
              <a:extLst>
                <a:ext uri="{FF2B5EF4-FFF2-40B4-BE49-F238E27FC236}">
                  <a16:creationId xmlns:a16="http://schemas.microsoft.com/office/drawing/2014/main" id="{B88BCF60-843D-24E4-E5AA-A2DA2D87F195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3338;p61">
              <a:extLst>
                <a:ext uri="{FF2B5EF4-FFF2-40B4-BE49-F238E27FC236}">
                  <a16:creationId xmlns:a16="http://schemas.microsoft.com/office/drawing/2014/main" id="{C49290DD-D8E9-8DCA-16BE-43DEB09A182F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3339;p61">
              <a:extLst>
                <a:ext uri="{FF2B5EF4-FFF2-40B4-BE49-F238E27FC236}">
                  <a16:creationId xmlns:a16="http://schemas.microsoft.com/office/drawing/2014/main" id="{A01CE614-FF29-2EA8-1DB1-EAE8C6B5745C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3340;p61">
              <a:extLst>
                <a:ext uri="{FF2B5EF4-FFF2-40B4-BE49-F238E27FC236}">
                  <a16:creationId xmlns:a16="http://schemas.microsoft.com/office/drawing/2014/main" id="{210CF904-FF81-7020-AEF6-0B9A6A11B6EA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3341;p61">
              <a:extLst>
                <a:ext uri="{FF2B5EF4-FFF2-40B4-BE49-F238E27FC236}">
                  <a16:creationId xmlns:a16="http://schemas.microsoft.com/office/drawing/2014/main" id="{90FAFE78-E009-753E-0788-EFB74CF4EF5A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3342;p61">
              <a:extLst>
                <a:ext uri="{FF2B5EF4-FFF2-40B4-BE49-F238E27FC236}">
                  <a16:creationId xmlns:a16="http://schemas.microsoft.com/office/drawing/2014/main" id="{556E1C83-81AF-B6F7-20FA-6B01615E741A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3343;p61">
              <a:extLst>
                <a:ext uri="{FF2B5EF4-FFF2-40B4-BE49-F238E27FC236}">
                  <a16:creationId xmlns:a16="http://schemas.microsoft.com/office/drawing/2014/main" id="{86300BC1-4DD9-5B2B-89C8-6A6A9D1B9CBF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3344;p61">
              <a:extLst>
                <a:ext uri="{FF2B5EF4-FFF2-40B4-BE49-F238E27FC236}">
                  <a16:creationId xmlns:a16="http://schemas.microsoft.com/office/drawing/2014/main" id="{BFD5452D-5E32-5300-8F36-2F514C70E0DB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3345;p61">
              <a:extLst>
                <a:ext uri="{FF2B5EF4-FFF2-40B4-BE49-F238E27FC236}">
                  <a16:creationId xmlns:a16="http://schemas.microsoft.com/office/drawing/2014/main" id="{408F1B87-281D-3E0A-B4A7-3C58D6E84113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3346;p61">
              <a:extLst>
                <a:ext uri="{FF2B5EF4-FFF2-40B4-BE49-F238E27FC236}">
                  <a16:creationId xmlns:a16="http://schemas.microsoft.com/office/drawing/2014/main" id="{027A9456-B024-3C41-B4C0-6A81130508C6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3347;p61">
              <a:extLst>
                <a:ext uri="{FF2B5EF4-FFF2-40B4-BE49-F238E27FC236}">
                  <a16:creationId xmlns:a16="http://schemas.microsoft.com/office/drawing/2014/main" id="{0008E2E1-AA9D-8620-D3F2-D35984794BE9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3348;p61">
              <a:extLst>
                <a:ext uri="{FF2B5EF4-FFF2-40B4-BE49-F238E27FC236}">
                  <a16:creationId xmlns:a16="http://schemas.microsoft.com/office/drawing/2014/main" id="{7AEC67D9-8813-CE50-F48F-EB78A284F5DD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3349;p61">
              <a:extLst>
                <a:ext uri="{FF2B5EF4-FFF2-40B4-BE49-F238E27FC236}">
                  <a16:creationId xmlns:a16="http://schemas.microsoft.com/office/drawing/2014/main" id="{9B1B57CE-A72E-E365-F3CA-339E916CDEA8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3350;p61">
              <a:extLst>
                <a:ext uri="{FF2B5EF4-FFF2-40B4-BE49-F238E27FC236}">
                  <a16:creationId xmlns:a16="http://schemas.microsoft.com/office/drawing/2014/main" id="{D1374CE2-7E3D-6589-4158-D5963A952468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3351;p61">
              <a:extLst>
                <a:ext uri="{FF2B5EF4-FFF2-40B4-BE49-F238E27FC236}">
                  <a16:creationId xmlns:a16="http://schemas.microsoft.com/office/drawing/2014/main" id="{BC8283D7-AB68-2531-DB13-01F33FEC2C98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3352;p61">
              <a:extLst>
                <a:ext uri="{FF2B5EF4-FFF2-40B4-BE49-F238E27FC236}">
                  <a16:creationId xmlns:a16="http://schemas.microsoft.com/office/drawing/2014/main" id="{01EF2A9B-E2C1-0E1B-4D30-513E5E1D4388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3353;p61">
              <a:extLst>
                <a:ext uri="{FF2B5EF4-FFF2-40B4-BE49-F238E27FC236}">
                  <a16:creationId xmlns:a16="http://schemas.microsoft.com/office/drawing/2014/main" id="{CA8E795A-236D-316E-2D4F-BF9637EFDFF7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3354;p61">
              <a:extLst>
                <a:ext uri="{FF2B5EF4-FFF2-40B4-BE49-F238E27FC236}">
                  <a16:creationId xmlns:a16="http://schemas.microsoft.com/office/drawing/2014/main" id="{E75FE43F-DFB6-5C66-08D9-1B79D7554E7C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3355;p61">
              <a:extLst>
                <a:ext uri="{FF2B5EF4-FFF2-40B4-BE49-F238E27FC236}">
                  <a16:creationId xmlns:a16="http://schemas.microsoft.com/office/drawing/2014/main" id="{A93AADF6-1776-6F71-EAC6-20683D26AC3F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3356;p61">
              <a:extLst>
                <a:ext uri="{FF2B5EF4-FFF2-40B4-BE49-F238E27FC236}">
                  <a16:creationId xmlns:a16="http://schemas.microsoft.com/office/drawing/2014/main" id="{017D08A4-37A5-4EBD-B053-5998D516B68C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357;p61">
              <a:extLst>
                <a:ext uri="{FF2B5EF4-FFF2-40B4-BE49-F238E27FC236}">
                  <a16:creationId xmlns:a16="http://schemas.microsoft.com/office/drawing/2014/main" id="{BD9B33B0-B446-348F-DA54-9E57D6217584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3358;p61">
              <a:extLst>
                <a:ext uri="{FF2B5EF4-FFF2-40B4-BE49-F238E27FC236}">
                  <a16:creationId xmlns:a16="http://schemas.microsoft.com/office/drawing/2014/main" id="{A56D1BE6-E002-DCB1-501B-79C07AA1CB61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3359;p61">
              <a:extLst>
                <a:ext uri="{FF2B5EF4-FFF2-40B4-BE49-F238E27FC236}">
                  <a16:creationId xmlns:a16="http://schemas.microsoft.com/office/drawing/2014/main" id="{26B99350-B8E2-61B8-881B-436900189985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3360;p61">
              <a:extLst>
                <a:ext uri="{FF2B5EF4-FFF2-40B4-BE49-F238E27FC236}">
                  <a16:creationId xmlns:a16="http://schemas.microsoft.com/office/drawing/2014/main" id="{05DE2F11-B990-7CF9-046A-3D5C80943578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361;p61">
              <a:extLst>
                <a:ext uri="{FF2B5EF4-FFF2-40B4-BE49-F238E27FC236}">
                  <a16:creationId xmlns:a16="http://schemas.microsoft.com/office/drawing/2014/main" id="{7D3041D7-687B-9069-B30F-F787030445EB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362;p61">
              <a:extLst>
                <a:ext uri="{FF2B5EF4-FFF2-40B4-BE49-F238E27FC236}">
                  <a16:creationId xmlns:a16="http://schemas.microsoft.com/office/drawing/2014/main" id="{04837EC2-33CA-7164-D25A-5167C433968B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363;p61">
              <a:extLst>
                <a:ext uri="{FF2B5EF4-FFF2-40B4-BE49-F238E27FC236}">
                  <a16:creationId xmlns:a16="http://schemas.microsoft.com/office/drawing/2014/main" id="{C59CF0FF-2CE9-CC49-4CB3-862416D92B29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364;p61">
              <a:extLst>
                <a:ext uri="{FF2B5EF4-FFF2-40B4-BE49-F238E27FC236}">
                  <a16:creationId xmlns:a16="http://schemas.microsoft.com/office/drawing/2014/main" id="{58165869-BF3E-B8E1-694B-AB0EE77EFF26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365;p61">
              <a:extLst>
                <a:ext uri="{FF2B5EF4-FFF2-40B4-BE49-F238E27FC236}">
                  <a16:creationId xmlns:a16="http://schemas.microsoft.com/office/drawing/2014/main" id="{AB142D4D-72F1-E70F-CFBB-8A42A06B669F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366;p61">
              <a:extLst>
                <a:ext uri="{FF2B5EF4-FFF2-40B4-BE49-F238E27FC236}">
                  <a16:creationId xmlns:a16="http://schemas.microsoft.com/office/drawing/2014/main" id="{E91EF830-92AA-605B-CC2C-CFE97204DC84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367;p61">
              <a:extLst>
                <a:ext uri="{FF2B5EF4-FFF2-40B4-BE49-F238E27FC236}">
                  <a16:creationId xmlns:a16="http://schemas.microsoft.com/office/drawing/2014/main" id="{9F857692-3C16-E6CE-DA59-1BF8A142C645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368;p61">
              <a:extLst>
                <a:ext uri="{FF2B5EF4-FFF2-40B4-BE49-F238E27FC236}">
                  <a16:creationId xmlns:a16="http://schemas.microsoft.com/office/drawing/2014/main" id="{B2B1AE57-0A68-8E39-A308-BFAA9C4714BD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369;p61">
              <a:extLst>
                <a:ext uri="{FF2B5EF4-FFF2-40B4-BE49-F238E27FC236}">
                  <a16:creationId xmlns:a16="http://schemas.microsoft.com/office/drawing/2014/main" id="{D58671B5-48F5-B6D9-DFAA-A63FC75CE153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370;p61">
              <a:extLst>
                <a:ext uri="{FF2B5EF4-FFF2-40B4-BE49-F238E27FC236}">
                  <a16:creationId xmlns:a16="http://schemas.microsoft.com/office/drawing/2014/main" id="{16476906-C0B6-AD4D-67A6-D56D89C64B41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371;p61">
              <a:extLst>
                <a:ext uri="{FF2B5EF4-FFF2-40B4-BE49-F238E27FC236}">
                  <a16:creationId xmlns:a16="http://schemas.microsoft.com/office/drawing/2014/main" id="{7409F404-5132-73F8-8C04-11D74B69B8C6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372;p61">
              <a:extLst>
                <a:ext uri="{FF2B5EF4-FFF2-40B4-BE49-F238E27FC236}">
                  <a16:creationId xmlns:a16="http://schemas.microsoft.com/office/drawing/2014/main" id="{EEBC54F7-0389-8775-1F72-2800A22E3C65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373;p61">
              <a:extLst>
                <a:ext uri="{FF2B5EF4-FFF2-40B4-BE49-F238E27FC236}">
                  <a16:creationId xmlns:a16="http://schemas.microsoft.com/office/drawing/2014/main" id="{5A19318F-4A08-9036-5541-2595CFCE5D49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374;p61">
              <a:extLst>
                <a:ext uri="{FF2B5EF4-FFF2-40B4-BE49-F238E27FC236}">
                  <a16:creationId xmlns:a16="http://schemas.microsoft.com/office/drawing/2014/main" id="{F5A5571F-AC62-EA02-15EC-2C5A2D8D602D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375;p61">
              <a:extLst>
                <a:ext uri="{FF2B5EF4-FFF2-40B4-BE49-F238E27FC236}">
                  <a16:creationId xmlns:a16="http://schemas.microsoft.com/office/drawing/2014/main" id="{DD10EB4D-8E5A-A37A-3836-D333DC526BCD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3376;p61">
              <a:extLst>
                <a:ext uri="{FF2B5EF4-FFF2-40B4-BE49-F238E27FC236}">
                  <a16:creationId xmlns:a16="http://schemas.microsoft.com/office/drawing/2014/main" id="{DA68A5B7-E92F-9083-BBD0-DDF8E2025D96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3377;p61">
              <a:extLst>
                <a:ext uri="{FF2B5EF4-FFF2-40B4-BE49-F238E27FC236}">
                  <a16:creationId xmlns:a16="http://schemas.microsoft.com/office/drawing/2014/main" id="{0B9814C7-3061-DE65-C164-B055D8FCCB64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3378;p61">
              <a:extLst>
                <a:ext uri="{FF2B5EF4-FFF2-40B4-BE49-F238E27FC236}">
                  <a16:creationId xmlns:a16="http://schemas.microsoft.com/office/drawing/2014/main" id="{D6E3F4E6-3275-9149-8F2F-CDD951A7DEC4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3379;p61">
              <a:extLst>
                <a:ext uri="{FF2B5EF4-FFF2-40B4-BE49-F238E27FC236}">
                  <a16:creationId xmlns:a16="http://schemas.microsoft.com/office/drawing/2014/main" id="{DA7494D0-7D03-BE23-65C6-FFC4A33F25F9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3380;p61">
              <a:extLst>
                <a:ext uri="{FF2B5EF4-FFF2-40B4-BE49-F238E27FC236}">
                  <a16:creationId xmlns:a16="http://schemas.microsoft.com/office/drawing/2014/main" id="{F854EDBF-DB62-A9F4-9C98-F0208A9F236B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3381;p61">
              <a:extLst>
                <a:ext uri="{FF2B5EF4-FFF2-40B4-BE49-F238E27FC236}">
                  <a16:creationId xmlns:a16="http://schemas.microsoft.com/office/drawing/2014/main" id="{5BEA2A27-08E0-25E7-BCB9-0F575CA6F579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3382;p61">
              <a:extLst>
                <a:ext uri="{FF2B5EF4-FFF2-40B4-BE49-F238E27FC236}">
                  <a16:creationId xmlns:a16="http://schemas.microsoft.com/office/drawing/2014/main" id="{5F4E695B-CC6D-3F94-C170-18B2D13C2E71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3383;p61">
              <a:extLst>
                <a:ext uri="{FF2B5EF4-FFF2-40B4-BE49-F238E27FC236}">
                  <a16:creationId xmlns:a16="http://schemas.microsoft.com/office/drawing/2014/main" id="{3702F999-01AC-9FB1-15D4-05528BCAD71B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3384;p61">
              <a:extLst>
                <a:ext uri="{FF2B5EF4-FFF2-40B4-BE49-F238E27FC236}">
                  <a16:creationId xmlns:a16="http://schemas.microsoft.com/office/drawing/2014/main" id="{E07DAB7F-4A3F-E59C-9CB0-C3D45C010B1B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3385;p61">
              <a:extLst>
                <a:ext uri="{FF2B5EF4-FFF2-40B4-BE49-F238E27FC236}">
                  <a16:creationId xmlns:a16="http://schemas.microsoft.com/office/drawing/2014/main" id="{7919FCFF-DA0B-045B-1DB2-02157EA8E4FB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3386;p61">
              <a:extLst>
                <a:ext uri="{FF2B5EF4-FFF2-40B4-BE49-F238E27FC236}">
                  <a16:creationId xmlns:a16="http://schemas.microsoft.com/office/drawing/2014/main" id="{55C6A766-959B-C384-8F6D-003574968575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3387;p61">
              <a:extLst>
                <a:ext uri="{FF2B5EF4-FFF2-40B4-BE49-F238E27FC236}">
                  <a16:creationId xmlns:a16="http://schemas.microsoft.com/office/drawing/2014/main" id="{09A5BBE7-2639-139B-6E75-33CE17B6AD75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3388;p61">
              <a:extLst>
                <a:ext uri="{FF2B5EF4-FFF2-40B4-BE49-F238E27FC236}">
                  <a16:creationId xmlns:a16="http://schemas.microsoft.com/office/drawing/2014/main" id="{806F3232-83EF-75A5-DB6E-EEDA56DA7417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3389;p61">
              <a:extLst>
                <a:ext uri="{FF2B5EF4-FFF2-40B4-BE49-F238E27FC236}">
                  <a16:creationId xmlns:a16="http://schemas.microsoft.com/office/drawing/2014/main" id="{0913AD89-5F19-15BC-2800-BB2FB682BB2E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390;p61">
              <a:extLst>
                <a:ext uri="{FF2B5EF4-FFF2-40B4-BE49-F238E27FC236}">
                  <a16:creationId xmlns:a16="http://schemas.microsoft.com/office/drawing/2014/main" id="{2C4AC197-8EE1-5C75-B67B-EDC3FD0EE70D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391;p61">
              <a:extLst>
                <a:ext uri="{FF2B5EF4-FFF2-40B4-BE49-F238E27FC236}">
                  <a16:creationId xmlns:a16="http://schemas.microsoft.com/office/drawing/2014/main" id="{3A0BD435-EFEC-B835-76A0-DB9D73916AFA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392;p61">
              <a:extLst>
                <a:ext uri="{FF2B5EF4-FFF2-40B4-BE49-F238E27FC236}">
                  <a16:creationId xmlns:a16="http://schemas.microsoft.com/office/drawing/2014/main" id="{8434DC56-BA35-A761-A787-080DCE7459B8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393;p61">
              <a:extLst>
                <a:ext uri="{FF2B5EF4-FFF2-40B4-BE49-F238E27FC236}">
                  <a16:creationId xmlns:a16="http://schemas.microsoft.com/office/drawing/2014/main" id="{B01093D3-D337-AB82-8E54-37EBEAAD90A6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394;p61">
              <a:extLst>
                <a:ext uri="{FF2B5EF4-FFF2-40B4-BE49-F238E27FC236}">
                  <a16:creationId xmlns:a16="http://schemas.microsoft.com/office/drawing/2014/main" id="{274B327E-220A-F934-A4A0-3012B74AC0CC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395;p61">
              <a:extLst>
                <a:ext uri="{FF2B5EF4-FFF2-40B4-BE49-F238E27FC236}">
                  <a16:creationId xmlns:a16="http://schemas.microsoft.com/office/drawing/2014/main" id="{2F79A52A-E53B-5B94-8158-194214047A0C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396;p61">
              <a:extLst>
                <a:ext uri="{FF2B5EF4-FFF2-40B4-BE49-F238E27FC236}">
                  <a16:creationId xmlns:a16="http://schemas.microsoft.com/office/drawing/2014/main" id="{5D235ADC-9991-CDD4-13B7-54B5D7C9E9B8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397;p61">
              <a:extLst>
                <a:ext uri="{FF2B5EF4-FFF2-40B4-BE49-F238E27FC236}">
                  <a16:creationId xmlns:a16="http://schemas.microsoft.com/office/drawing/2014/main" id="{ECD46556-ED5C-35D2-130B-7A3D6B7FD5D3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398;p61">
              <a:extLst>
                <a:ext uri="{FF2B5EF4-FFF2-40B4-BE49-F238E27FC236}">
                  <a16:creationId xmlns:a16="http://schemas.microsoft.com/office/drawing/2014/main" id="{3488E529-B10E-2DE3-1626-926C86189143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399;p61">
              <a:extLst>
                <a:ext uri="{FF2B5EF4-FFF2-40B4-BE49-F238E27FC236}">
                  <a16:creationId xmlns:a16="http://schemas.microsoft.com/office/drawing/2014/main" id="{EDDEF529-D32F-A211-873D-BAB1533D578A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400;p61">
              <a:extLst>
                <a:ext uri="{FF2B5EF4-FFF2-40B4-BE49-F238E27FC236}">
                  <a16:creationId xmlns:a16="http://schemas.microsoft.com/office/drawing/2014/main" id="{CC323F3C-24B0-A782-BEC4-F84C1A68254E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401;p61">
              <a:extLst>
                <a:ext uri="{FF2B5EF4-FFF2-40B4-BE49-F238E27FC236}">
                  <a16:creationId xmlns:a16="http://schemas.microsoft.com/office/drawing/2014/main" id="{3B887A48-B098-6B05-CFD7-6A0F43B9781A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402;p61">
              <a:extLst>
                <a:ext uri="{FF2B5EF4-FFF2-40B4-BE49-F238E27FC236}">
                  <a16:creationId xmlns:a16="http://schemas.microsoft.com/office/drawing/2014/main" id="{05C8E2FB-C3B9-1778-93A5-29EB5C05C88B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403;p61">
              <a:extLst>
                <a:ext uri="{FF2B5EF4-FFF2-40B4-BE49-F238E27FC236}">
                  <a16:creationId xmlns:a16="http://schemas.microsoft.com/office/drawing/2014/main" id="{6C15017A-FFC6-76EC-DFD7-540D7ABFE084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404;p61">
              <a:extLst>
                <a:ext uri="{FF2B5EF4-FFF2-40B4-BE49-F238E27FC236}">
                  <a16:creationId xmlns:a16="http://schemas.microsoft.com/office/drawing/2014/main" id="{1AF128C2-615F-D6FC-68C1-914C6419FD8D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405;p61">
              <a:extLst>
                <a:ext uri="{FF2B5EF4-FFF2-40B4-BE49-F238E27FC236}">
                  <a16:creationId xmlns:a16="http://schemas.microsoft.com/office/drawing/2014/main" id="{20FA7506-5CE3-B0E3-C737-C828E84C6A81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406;p61">
              <a:extLst>
                <a:ext uri="{FF2B5EF4-FFF2-40B4-BE49-F238E27FC236}">
                  <a16:creationId xmlns:a16="http://schemas.microsoft.com/office/drawing/2014/main" id="{68FDFA3F-8669-4854-1B72-44A17902309E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407;p61">
              <a:extLst>
                <a:ext uri="{FF2B5EF4-FFF2-40B4-BE49-F238E27FC236}">
                  <a16:creationId xmlns:a16="http://schemas.microsoft.com/office/drawing/2014/main" id="{AC17028A-25F4-7486-B980-0327CDE29702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408;p61">
              <a:extLst>
                <a:ext uri="{FF2B5EF4-FFF2-40B4-BE49-F238E27FC236}">
                  <a16:creationId xmlns:a16="http://schemas.microsoft.com/office/drawing/2014/main" id="{BC89E7E9-6E09-38D3-C6D4-69F62E278806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409;p61">
              <a:extLst>
                <a:ext uri="{FF2B5EF4-FFF2-40B4-BE49-F238E27FC236}">
                  <a16:creationId xmlns:a16="http://schemas.microsoft.com/office/drawing/2014/main" id="{53F5A15B-8B79-4117-2D6A-29D2EB6C6DBB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410;p61">
              <a:extLst>
                <a:ext uri="{FF2B5EF4-FFF2-40B4-BE49-F238E27FC236}">
                  <a16:creationId xmlns:a16="http://schemas.microsoft.com/office/drawing/2014/main" id="{314802BD-0E23-167B-B2CB-3B2702F6DF95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411;p61">
              <a:extLst>
                <a:ext uri="{FF2B5EF4-FFF2-40B4-BE49-F238E27FC236}">
                  <a16:creationId xmlns:a16="http://schemas.microsoft.com/office/drawing/2014/main" id="{FE359626-FE97-54D0-A5D1-8BC5265BD4B2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412;p61">
              <a:extLst>
                <a:ext uri="{FF2B5EF4-FFF2-40B4-BE49-F238E27FC236}">
                  <a16:creationId xmlns:a16="http://schemas.microsoft.com/office/drawing/2014/main" id="{6A964830-B0E6-FF49-93A1-69D197923155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413;p61">
              <a:extLst>
                <a:ext uri="{FF2B5EF4-FFF2-40B4-BE49-F238E27FC236}">
                  <a16:creationId xmlns:a16="http://schemas.microsoft.com/office/drawing/2014/main" id="{56D999BC-7E00-CAE0-C7ED-AAD430CB5858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414;p61">
              <a:extLst>
                <a:ext uri="{FF2B5EF4-FFF2-40B4-BE49-F238E27FC236}">
                  <a16:creationId xmlns:a16="http://schemas.microsoft.com/office/drawing/2014/main" id="{9315B849-A368-A37E-5D3A-817047730B5C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415;p61">
              <a:extLst>
                <a:ext uri="{FF2B5EF4-FFF2-40B4-BE49-F238E27FC236}">
                  <a16:creationId xmlns:a16="http://schemas.microsoft.com/office/drawing/2014/main" id="{9433BDD6-CE18-2255-51AE-B896847FC784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416;p61">
              <a:extLst>
                <a:ext uri="{FF2B5EF4-FFF2-40B4-BE49-F238E27FC236}">
                  <a16:creationId xmlns:a16="http://schemas.microsoft.com/office/drawing/2014/main" id="{EFDADAFB-2DDF-3C0C-AD6D-97F481D85026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417;p61">
              <a:extLst>
                <a:ext uri="{FF2B5EF4-FFF2-40B4-BE49-F238E27FC236}">
                  <a16:creationId xmlns:a16="http://schemas.microsoft.com/office/drawing/2014/main" id="{7E33CCFB-3AEB-D621-DB6B-296D59FB109F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418;p61">
              <a:extLst>
                <a:ext uri="{FF2B5EF4-FFF2-40B4-BE49-F238E27FC236}">
                  <a16:creationId xmlns:a16="http://schemas.microsoft.com/office/drawing/2014/main" id="{F5B9652C-0DDD-9C77-9864-350F98F76C94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419;p61">
              <a:extLst>
                <a:ext uri="{FF2B5EF4-FFF2-40B4-BE49-F238E27FC236}">
                  <a16:creationId xmlns:a16="http://schemas.microsoft.com/office/drawing/2014/main" id="{E7A803E7-4133-7136-99BC-CD00F87A5D39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420;p61">
              <a:extLst>
                <a:ext uri="{FF2B5EF4-FFF2-40B4-BE49-F238E27FC236}">
                  <a16:creationId xmlns:a16="http://schemas.microsoft.com/office/drawing/2014/main" id="{4A8FA567-63C8-CC73-1326-5153753C72FA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421;p61">
              <a:extLst>
                <a:ext uri="{FF2B5EF4-FFF2-40B4-BE49-F238E27FC236}">
                  <a16:creationId xmlns:a16="http://schemas.microsoft.com/office/drawing/2014/main" id="{ED6B2EE4-A32D-99D3-3851-56BCBE0E97E7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422;p61">
              <a:extLst>
                <a:ext uri="{FF2B5EF4-FFF2-40B4-BE49-F238E27FC236}">
                  <a16:creationId xmlns:a16="http://schemas.microsoft.com/office/drawing/2014/main" id="{B9F40384-132F-E4FD-CE8E-8907A83AD27E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423;p61">
              <a:extLst>
                <a:ext uri="{FF2B5EF4-FFF2-40B4-BE49-F238E27FC236}">
                  <a16:creationId xmlns:a16="http://schemas.microsoft.com/office/drawing/2014/main" id="{D7C6CC8C-35B9-4CEF-A1FE-B769ED2E9CC6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424;p61">
              <a:extLst>
                <a:ext uri="{FF2B5EF4-FFF2-40B4-BE49-F238E27FC236}">
                  <a16:creationId xmlns:a16="http://schemas.microsoft.com/office/drawing/2014/main" id="{9CD9E323-AECC-A929-2C76-627BB44F1B7C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425;p61">
              <a:extLst>
                <a:ext uri="{FF2B5EF4-FFF2-40B4-BE49-F238E27FC236}">
                  <a16:creationId xmlns:a16="http://schemas.microsoft.com/office/drawing/2014/main" id="{27C2B1F4-5DA4-636E-F655-E067B52714B3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426;p61">
              <a:extLst>
                <a:ext uri="{FF2B5EF4-FFF2-40B4-BE49-F238E27FC236}">
                  <a16:creationId xmlns:a16="http://schemas.microsoft.com/office/drawing/2014/main" id="{36B09762-B274-9867-D906-F5B63A5D0CF6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427;p61">
              <a:extLst>
                <a:ext uri="{FF2B5EF4-FFF2-40B4-BE49-F238E27FC236}">
                  <a16:creationId xmlns:a16="http://schemas.microsoft.com/office/drawing/2014/main" id="{72A6F849-0846-2B95-E01B-FB5F0084F4F2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428;p61">
              <a:extLst>
                <a:ext uri="{FF2B5EF4-FFF2-40B4-BE49-F238E27FC236}">
                  <a16:creationId xmlns:a16="http://schemas.microsoft.com/office/drawing/2014/main" id="{BC2CE0C4-C01C-32DC-940F-474C56583CB6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3429;p61">
              <a:extLst>
                <a:ext uri="{FF2B5EF4-FFF2-40B4-BE49-F238E27FC236}">
                  <a16:creationId xmlns:a16="http://schemas.microsoft.com/office/drawing/2014/main" id="{225F368D-72FF-E306-E24C-89604B189AD2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430;p61">
              <a:extLst>
                <a:ext uri="{FF2B5EF4-FFF2-40B4-BE49-F238E27FC236}">
                  <a16:creationId xmlns:a16="http://schemas.microsoft.com/office/drawing/2014/main" id="{D159BA0C-3B96-21D3-DA0C-6E3F50211E13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431;p61">
              <a:extLst>
                <a:ext uri="{FF2B5EF4-FFF2-40B4-BE49-F238E27FC236}">
                  <a16:creationId xmlns:a16="http://schemas.microsoft.com/office/drawing/2014/main" id="{7DF9CDF0-5BCD-03F1-2091-CA3DF8B7D351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432;p61">
              <a:extLst>
                <a:ext uri="{FF2B5EF4-FFF2-40B4-BE49-F238E27FC236}">
                  <a16:creationId xmlns:a16="http://schemas.microsoft.com/office/drawing/2014/main" id="{CA31833F-F20D-16B6-D2E4-3774F7FF4230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433;p61">
              <a:extLst>
                <a:ext uri="{FF2B5EF4-FFF2-40B4-BE49-F238E27FC236}">
                  <a16:creationId xmlns:a16="http://schemas.microsoft.com/office/drawing/2014/main" id="{919B68E8-0DB6-475E-9905-3816A8774EEA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434;p61">
              <a:extLst>
                <a:ext uri="{FF2B5EF4-FFF2-40B4-BE49-F238E27FC236}">
                  <a16:creationId xmlns:a16="http://schemas.microsoft.com/office/drawing/2014/main" id="{41421F0C-D512-8A18-692A-2FFE09C6855B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435;p61">
              <a:extLst>
                <a:ext uri="{FF2B5EF4-FFF2-40B4-BE49-F238E27FC236}">
                  <a16:creationId xmlns:a16="http://schemas.microsoft.com/office/drawing/2014/main" id="{6C47C776-5B02-6DA3-6974-955740AF1B99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436;p61">
              <a:extLst>
                <a:ext uri="{FF2B5EF4-FFF2-40B4-BE49-F238E27FC236}">
                  <a16:creationId xmlns:a16="http://schemas.microsoft.com/office/drawing/2014/main" id="{4AD5C793-00AB-58D0-FA94-1D7A34877CD6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437;p61">
              <a:extLst>
                <a:ext uri="{FF2B5EF4-FFF2-40B4-BE49-F238E27FC236}">
                  <a16:creationId xmlns:a16="http://schemas.microsoft.com/office/drawing/2014/main" id="{C3D858D3-FB50-F0CD-7806-08449BF40CDC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438;p61">
              <a:extLst>
                <a:ext uri="{FF2B5EF4-FFF2-40B4-BE49-F238E27FC236}">
                  <a16:creationId xmlns:a16="http://schemas.microsoft.com/office/drawing/2014/main" id="{B61EDB16-7C9C-5545-3C1B-3D9DD3EC4E0C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3439;p61">
              <a:extLst>
                <a:ext uri="{FF2B5EF4-FFF2-40B4-BE49-F238E27FC236}">
                  <a16:creationId xmlns:a16="http://schemas.microsoft.com/office/drawing/2014/main" id="{2AD9FE76-93B0-9241-195B-58479185BE4A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3440;p61">
              <a:extLst>
                <a:ext uri="{FF2B5EF4-FFF2-40B4-BE49-F238E27FC236}">
                  <a16:creationId xmlns:a16="http://schemas.microsoft.com/office/drawing/2014/main" id="{95A2D5E1-7561-FE42-A050-4B6FB1C66C31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3441;p61">
              <a:extLst>
                <a:ext uri="{FF2B5EF4-FFF2-40B4-BE49-F238E27FC236}">
                  <a16:creationId xmlns:a16="http://schemas.microsoft.com/office/drawing/2014/main" id="{BA059C0F-2A74-CD43-F06C-FDCC4AD99C49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3442;p61">
              <a:extLst>
                <a:ext uri="{FF2B5EF4-FFF2-40B4-BE49-F238E27FC236}">
                  <a16:creationId xmlns:a16="http://schemas.microsoft.com/office/drawing/2014/main" id="{81192095-E06C-A61E-9CA8-52E64FBC6CBE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3443;p61">
              <a:extLst>
                <a:ext uri="{FF2B5EF4-FFF2-40B4-BE49-F238E27FC236}">
                  <a16:creationId xmlns:a16="http://schemas.microsoft.com/office/drawing/2014/main" id="{C702BCBA-5F0C-B95C-A7FC-EDDA85F78ACA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3444;p61">
              <a:extLst>
                <a:ext uri="{FF2B5EF4-FFF2-40B4-BE49-F238E27FC236}">
                  <a16:creationId xmlns:a16="http://schemas.microsoft.com/office/drawing/2014/main" id="{39B222C6-ABD1-A4F5-2E74-DA457CB38B1F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3445;p61">
              <a:extLst>
                <a:ext uri="{FF2B5EF4-FFF2-40B4-BE49-F238E27FC236}">
                  <a16:creationId xmlns:a16="http://schemas.microsoft.com/office/drawing/2014/main" id="{C3A8363B-1FAA-045F-8797-2663F300FBDC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3446;p61">
              <a:extLst>
                <a:ext uri="{FF2B5EF4-FFF2-40B4-BE49-F238E27FC236}">
                  <a16:creationId xmlns:a16="http://schemas.microsoft.com/office/drawing/2014/main" id="{473466B1-E9B3-7350-0B08-D209818A265D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3447;p61">
              <a:extLst>
                <a:ext uri="{FF2B5EF4-FFF2-40B4-BE49-F238E27FC236}">
                  <a16:creationId xmlns:a16="http://schemas.microsoft.com/office/drawing/2014/main" id="{CB5C57C3-B5AC-D656-2800-E21F6B3B1E25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3448;p61">
              <a:extLst>
                <a:ext uri="{FF2B5EF4-FFF2-40B4-BE49-F238E27FC236}">
                  <a16:creationId xmlns:a16="http://schemas.microsoft.com/office/drawing/2014/main" id="{2130129B-0607-9998-CEF6-D9813C36AECD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3449;p61">
              <a:extLst>
                <a:ext uri="{FF2B5EF4-FFF2-40B4-BE49-F238E27FC236}">
                  <a16:creationId xmlns:a16="http://schemas.microsoft.com/office/drawing/2014/main" id="{D99643A8-ED57-AC1A-210B-22A9E8F69232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3450;p61">
              <a:extLst>
                <a:ext uri="{FF2B5EF4-FFF2-40B4-BE49-F238E27FC236}">
                  <a16:creationId xmlns:a16="http://schemas.microsoft.com/office/drawing/2014/main" id="{8295065A-C6C3-BBEB-399E-F1CBA23FA103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3451;p61">
              <a:extLst>
                <a:ext uri="{FF2B5EF4-FFF2-40B4-BE49-F238E27FC236}">
                  <a16:creationId xmlns:a16="http://schemas.microsoft.com/office/drawing/2014/main" id="{7386E948-F15B-322A-A035-892536F7D2AB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3452;p61">
              <a:extLst>
                <a:ext uri="{FF2B5EF4-FFF2-40B4-BE49-F238E27FC236}">
                  <a16:creationId xmlns:a16="http://schemas.microsoft.com/office/drawing/2014/main" id="{607689E5-6ECB-8BE3-468C-A99C8A09A731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3453;p61">
              <a:extLst>
                <a:ext uri="{FF2B5EF4-FFF2-40B4-BE49-F238E27FC236}">
                  <a16:creationId xmlns:a16="http://schemas.microsoft.com/office/drawing/2014/main" id="{8583F8B9-E59E-00A3-D03A-256656D67FEE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454;p61">
              <a:extLst>
                <a:ext uri="{FF2B5EF4-FFF2-40B4-BE49-F238E27FC236}">
                  <a16:creationId xmlns:a16="http://schemas.microsoft.com/office/drawing/2014/main" id="{6F4F4F5F-299D-EB57-4BEF-33B595E0DC0F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455;p61">
              <a:extLst>
                <a:ext uri="{FF2B5EF4-FFF2-40B4-BE49-F238E27FC236}">
                  <a16:creationId xmlns:a16="http://schemas.microsoft.com/office/drawing/2014/main" id="{E6AA4A22-9480-C594-7954-732706CC17F6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456;p61">
              <a:extLst>
                <a:ext uri="{FF2B5EF4-FFF2-40B4-BE49-F238E27FC236}">
                  <a16:creationId xmlns:a16="http://schemas.microsoft.com/office/drawing/2014/main" id="{59A8B333-F2C9-F8AD-B904-D8AA123122C7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457;p61">
              <a:extLst>
                <a:ext uri="{FF2B5EF4-FFF2-40B4-BE49-F238E27FC236}">
                  <a16:creationId xmlns:a16="http://schemas.microsoft.com/office/drawing/2014/main" id="{77A51F9E-DB29-5748-BF66-CE2573261A64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3458;p61">
              <a:extLst>
                <a:ext uri="{FF2B5EF4-FFF2-40B4-BE49-F238E27FC236}">
                  <a16:creationId xmlns:a16="http://schemas.microsoft.com/office/drawing/2014/main" id="{5805D297-1224-4FA2-86B4-5A94979309F7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3459;p61">
              <a:extLst>
                <a:ext uri="{FF2B5EF4-FFF2-40B4-BE49-F238E27FC236}">
                  <a16:creationId xmlns:a16="http://schemas.microsoft.com/office/drawing/2014/main" id="{D5C2C3A0-4608-B1F6-7E52-79B0BC42D9E1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460;p61">
              <a:extLst>
                <a:ext uri="{FF2B5EF4-FFF2-40B4-BE49-F238E27FC236}">
                  <a16:creationId xmlns:a16="http://schemas.microsoft.com/office/drawing/2014/main" id="{6DE9F39B-2B7D-85D7-505E-863C2446D76A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461;p61">
              <a:extLst>
                <a:ext uri="{FF2B5EF4-FFF2-40B4-BE49-F238E27FC236}">
                  <a16:creationId xmlns:a16="http://schemas.microsoft.com/office/drawing/2014/main" id="{F42A9666-EEB4-36D2-7905-47EADB5FF0CC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462;p61">
              <a:extLst>
                <a:ext uri="{FF2B5EF4-FFF2-40B4-BE49-F238E27FC236}">
                  <a16:creationId xmlns:a16="http://schemas.microsoft.com/office/drawing/2014/main" id="{F44F23A0-CCE7-8831-2610-6CBEEF5B8169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463;p61">
              <a:extLst>
                <a:ext uri="{FF2B5EF4-FFF2-40B4-BE49-F238E27FC236}">
                  <a16:creationId xmlns:a16="http://schemas.microsoft.com/office/drawing/2014/main" id="{D8786D4A-8EB0-E230-7796-416D58D1B7E7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464;p61">
              <a:extLst>
                <a:ext uri="{FF2B5EF4-FFF2-40B4-BE49-F238E27FC236}">
                  <a16:creationId xmlns:a16="http://schemas.microsoft.com/office/drawing/2014/main" id="{106350B7-B5D0-0608-240D-EC23D7C34F9C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465;p61">
              <a:extLst>
                <a:ext uri="{FF2B5EF4-FFF2-40B4-BE49-F238E27FC236}">
                  <a16:creationId xmlns:a16="http://schemas.microsoft.com/office/drawing/2014/main" id="{3D3C4523-2416-F6E8-B6ED-EFB8E6C0FF88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466;p61">
              <a:extLst>
                <a:ext uri="{FF2B5EF4-FFF2-40B4-BE49-F238E27FC236}">
                  <a16:creationId xmlns:a16="http://schemas.microsoft.com/office/drawing/2014/main" id="{F08379E9-5487-3E05-96BF-BF8E7EA2030E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467;p61">
              <a:extLst>
                <a:ext uri="{FF2B5EF4-FFF2-40B4-BE49-F238E27FC236}">
                  <a16:creationId xmlns:a16="http://schemas.microsoft.com/office/drawing/2014/main" id="{DD7074F2-3350-66AA-7C08-FE1FFC3EC918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468;p61">
              <a:extLst>
                <a:ext uri="{FF2B5EF4-FFF2-40B4-BE49-F238E27FC236}">
                  <a16:creationId xmlns:a16="http://schemas.microsoft.com/office/drawing/2014/main" id="{9CD40D89-CBDF-12C4-0CF4-0A0372025CE9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469;p61">
              <a:extLst>
                <a:ext uri="{FF2B5EF4-FFF2-40B4-BE49-F238E27FC236}">
                  <a16:creationId xmlns:a16="http://schemas.microsoft.com/office/drawing/2014/main" id="{68C26A56-2BB6-F2D1-81FE-0BD6E30DDD31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470;p61">
              <a:extLst>
                <a:ext uri="{FF2B5EF4-FFF2-40B4-BE49-F238E27FC236}">
                  <a16:creationId xmlns:a16="http://schemas.microsoft.com/office/drawing/2014/main" id="{8EFE7A7A-1E33-6C82-A1B5-DC9B524AE9B4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471;p61">
              <a:extLst>
                <a:ext uri="{FF2B5EF4-FFF2-40B4-BE49-F238E27FC236}">
                  <a16:creationId xmlns:a16="http://schemas.microsoft.com/office/drawing/2014/main" id="{ACB58AFF-702A-413A-6C33-1A10C5086C3D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472;p61">
              <a:extLst>
                <a:ext uri="{FF2B5EF4-FFF2-40B4-BE49-F238E27FC236}">
                  <a16:creationId xmlns:a16="http://schemas.microsoft.com/office/drawing/2014/main" id="{36BD86C7-9EC8-7B43-DEB3-963C653C1EDE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473;p61">
              <a:extLst>
                <a:ext uri="{FF2B5EF4-FFF2-40B4-BE49-F238E27FC236}">
                  <a16:creationId xmlns:a16="http://schemas.microsoft.com/office/drawing/2014/main" id="{06FBE729-78FA-58F4-0EAE-DB3FDB50DF5B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474;p61">
              <a:extLst>
                <a:ext uri="{FF2B5EF4-FFF2-40B4-BE49-F238E27FC236}">
                  <a16:creationId xmlns:a16="http://schemas.microsoft.com/office/drawing/2014/main" id="{12302FB0-0690-F1B7-8DE3-7E059EF0DCA2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475;p61">
              <a:extLst>
                <a:ext uri="{FF2B5EF4-FFF2-40B4-BE49-F238E27FC236}">
                  <a16:creationId xmlns:a16="http://schemas.microsoft.com/office/drawing/2014/main" id="{C163E4A0-B59F-CA09-F96E-C87A50E83382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476;p61">
              <a:extLst>
                <a:ext uri="{FF2B5EF4-FFF2-40B4-BE49-F238E27FC236}">
                  <a16:creationId xmlns:a16="http://schemas.microsoft.com/office/drawing/2014/main" id="{00D5A399-CC15-0A44-6A59-B590A33E3294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477;p61">
              <a:extLst>
                <a:ext uri="{FF2B5EF4-FFF2-40B4-BE49-F238E27FC236}">
                  <a16:creationId xmlns:a16="http://schemas.microsoft.com/office/drawing/2014/main" id="{2809B1AA-68DB-3696-EF50-78FD0818B206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478;p61">
              <a:extLst>
                <a:ext uri="{FF2B5EF4-FFF2-40B4-BE49-F238E27FC236}">
                  <a16:creationId xmlns:a16="http://schemas.microsoft.com/office/drawing/2014/main" id="{B0DE8B4E-D114-3682-D8B6-181754C577B2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479;p61">
              <a:extLst>
                <a:ext uri="{FF2B5EF4-FFF2-40B4-BE49-F238E27FC236}">
                  <a16:creationId xmlns:a16="http://schemas.microsoft.com/office/drawing/2014/main" id="{8DCA5F43-5DED-B507-7338-5CE480C7ED2C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480;p61">
              <a:extLst>
                <a:ext uri="{FF2B5EF4-FFF2-40B4-BE49-F238E27FC236}">
                  <a16:creationId xmlns:a16="http://schemas.microsoft.com/office/drawing/2014/main" id="{94D7069C-E105-29F4-8B36-34840314950F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481;p61">
              <a:extLst>
                <a:ext uri="{FF2B5EF4-FFF2-40B4-BE49-F238E27FC236}">
                  <a16:creationId xmlns:a16="http://schemas.microsoft.com/office/drawing/2014/main" id="{F53B9C99-6B5A-2F10-F55E-51535D5BD6CF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482;p61">
              <a:extLst>
                <a:ext uri="{FF2B5EF4-FFF2-40B4-BE49-F238E27FC236}">
                  <a16:creationId xmlns:a16="http://schemas.microsoft.com/office/drawing/2014/main" id="{B904CD5B-2DE4-D47C-8D89-290726A05882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483;p61">
              <a:extLst>
                <a:ext uri="{FF2B5EF4-FFF2-40B4-BE49-F238E27FC236}">
                  <a16:creationId xmlns:a16="http://schemas.microsoft.com/office/drawing/2014/main" id="{38A0BD41-40F9-3A74-4562-4DA980304BFE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484;p61">
              <a:extLst>
                <a:ext uri="{FF2B5EF4-FFF2-40B4-BE49-F238E27FC236}">
                  <a16:creationId xmlns:a16="http://schemas.microsoft.com/office/drawing/2014/main" id="{3984F132-56C7-7040-5894-F3882A4A0821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485;p61">
              <a:extLst>
                <a:ext uri="{FF2B5EF4-FFF2-40B4-BE49-F238E27FC236}">
                  <a16:creationId xmlns:a16="http://schemas.microsoft.com/office/drawing/2014/main" id="{E2192F7F-BEC1-EDE5-EC13-C72CBB3593A5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486;p61">
              <a:extLst>
                <a:ext uri="{FF2B5EF4-FFF2-40B4-BE49-F238E27FC236}">
                  <a16:creationId xmlns:a16="http://schemas.microsoft.com/office/drawing/2014/main" id="{3E3D24E0-378B-A7DF-6907-968C28AE86E7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487;p61">
              <a:extLst>
                <a:ext uri="{FF2B5EF4-FFF2-40B4-BE49-F238E27FC236}">
                  <a16:creationId xmlns:a16="http://schemas.microsoft.com/office/drawing/2014/main" id="{06C27E1E-4DCB-887D-5509-ED2ACF1A85C0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3488;p61">
              <a:extLst>
                <a:ext uri="{FF2B5EF4-FFF2-40B4-BE49-F238E27FC236}">
                  <a16:creationId xmlns:a16="http://schemas.microsoft.com/office/drawing/2014/main" id="{0461C2F3-AC94-E752-9791-E8B1A4C8D0F6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3489;p61">
              <a:extLst>
                <a:ext uri="{FF2B5EF4-FFF2-40B4-BE49-F238E27FC236}">
                  <a16:creationId xmlns:a16="http://schemas.microsoft.com/office/drawing/2014/main" id="{BDC1F444-FE0E-43F9-8F7D-BCD47A4DEB13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490;p61">
              <a:extLst>
                <a:ext uri="{FF2B5EF4-FFF2-40B4-BE49-F238E27FC236}">
                  <a16:creationId xmlns:a16="http://schemas.microsoft.com/office/drawing/2014/main" id="{898FDF5A-3EB5-C15C-B688-F1FED3D7BB51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491;p61">
              <a:extLst>
                <a:ext uri="{FF2B5EF4-FFF2-40B4-BE49-F238E27FC236}">
                  <a16:creationId xmlns:a16="http://schemas.microsoft.com/office/drawing/2014/main" id="{A6314716-958F-3014-8E04-7869E8AE534E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492;p61">
              <a:extLst>
                <a:ext uri="{FF2B5EF4-FFF2-40B4-BE49-F238E27FC236}">
                  <a16:creationId xmlns:a16="http://schemas.microsoft.com/office/drawing/2014/main" id="{D19AE2C4-9835-F6F2-CC21-9AE630CF08B5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493;p61">
              <a:extLst>
                <a:ext uri="{FF2B5EF4-FFF2-40B4-BE49-F238E27FC236}">
                  <a16:creationId xmlns:a16="http://schemas.microsoft.com/office/drawing/2014/main" id="{0C8E734D-68A8-F664-B364-43DED08FE8C2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494;p61">
              <a:extLst>
                <a:ext uri="{FF2B5EF4-FFF2-40B4-BE49-F238E27FC236}">
                  <a16:creationId xmlns:a16="http://schemas.microsoft.com/office/drawing/2014/main" id="{26C5630A-F881-779D-CD1B-312B38E94904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495;p61">
              <a:extLst>
                <a:ext uri="{FF2B5EF4-FFF2-40B4-BE49-F238E27FC236}">
                  <a16:creationId xmlns:a16="http://schemas.microsoft.com/office/drawing/2014/main" id="{88FD8316-E999-B1BF-238C-6D1F903E53DE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496;p61">
              <a:extLst>
                <a:ext uri="{FF2B5EF4-FFF2-40B4-BE49-F238E27FC236}">
                  <a16:creationId xmlns:a16="http://schemas.microsoft.com/office/drawing/2014/main" id="{0DEFFA56-EF2B-B273-DC39-86A4E587F7DD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497;p61">
              <a:extLst>
                <a:ext uri="{FF2B5EF4-FFF2-40B4-BE49-F238E27FC236}">
                  <a16:creationId xmlns:a16="http://schemas.microsoft.com/office/drawing/2014/main" id="{42BB01CF-B04C-7ABD-9E8C-F509157B24EC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498;p61">
              <a:extLst>
                <a:ext uri="{FF2B5EF4-FFF2-40B4-BE49-F238E27FC236}">
                  <a16:creationId xmlns:a16="http://schemas.microsoft.com/office/drawing/2014/main" id="{9170AA6A-2287-60E4-5FC3-79179913C7CE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499;p61">
              <a:extLst>
                <a:ext uri="{FF2B5EF4-FFF2-40B4-BE49-F238E27FC236}">
                  <a16:creationId xmlns:a16="http://schemas.microsoft.com/office/drawing/2014/main" id="{AB8F16FF-DDC2-8381-F558-98D5EB4C38A6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500;p61">
              <a:extLst>
                <a:ext uri="{FF2B5EF4-FFF2-40B4-BE49-F238E27FC236}">
                  <a16:creationId xmlns:a16="http://schemas.microsoft.com/office/drawing/2014/main" id="{99F82A6E-487F-7235-0CFB-07449C4EDBDF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501;p61">
              <a:extLst>
                <a:ext uri="{FF2B5EF4-FFF2-40B4-BE49-F238E27FC236}">
                  <a16:creationId xmlns:a16="http://schemas.microsoft.com/office/drawing/2014/main" id="{92B723FF-AA10-A434-F131-EBB3FBF79C3E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502;p61">
              <a:extLst>
                <a:ext uri="{FF2B5EF4-FFF2-40B4-BE49-F238E27FC236}">
                  <a16:creationId xmlns:a16="http://schemas.microsoft.com/office/drawing/2014/main" id="{D6C763C1-435E-C2FE-2DC5-8E93C4FDF6A0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503;p61">
              <a:extLst>
                <a:ext uri="{FF2B5EF4-FFF2-40B4-BE49-F238E27FC236}">
                  <a16:creationId xmlns:a16="http://schemas.microsoft.com/office/drawing/2014/main" id="{CFF33AB2-3AAE-EE60-23F1-859153F48F01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504;p61">
              <a:extLst>
                <a:ext uri="{FF2B5EF4-FFF2-40B4-BE49-F238E27FC236}">
                  <a16:creationId xmlns:a16="http://schemas.microsoft.com/office/drawing/2014/main" id="{B5728EEC-BEAA-A553-1C99-B5AD25DA2BB7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3505;p61">
              <a:extLst>
                <a:ext uri="{FF2B5EF4-FFF2-40B4-BE49-F238E27FC236}">
                  <a16:creationId xmlns:a16="http://schemas.microsoft.com/office/drawing/2014/main" id="{BD9119F5-DC8A-B6C1-181D-4C6F23B7DE30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3506;p61">
              <a:extLst>
                <a:ext uri="{FF2B5EF4-FFF2-40B4-BE49-F238E27FC236}">
                  <a16:creationId xmlns:a16="http://schemas.microsoft.com/office/drawing/2014/main" id="{C7553694-47C6-4375-5904-F456ABB4D6D5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3507;p61">
              <a:extLst>
                <a:ext uri="{FF2B5EF4-FFF2-40B4-BE49-F238E27FC236}">
                  <a16:creationId xmlns:a16="http://schemas.microsoft.com/office/drawing/2014/main" id="{EDE703BF-5DA8-38AA-C779-E3780522A332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3508;p61">
              <a:extLst>
                <a:ext uri="{FF2B5EF4-FFF2-40B4-BE49-F238E27FC236}">
                  <a16:creationId xmlns:a16="http://schemas.microsoft.com/office/drawing/2014/main" id="{1A827E9C-9C75-8D84-E75F-6190C396BA4E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3509;p61">
              <a:extLst>
                <a:ext uri="{FF2B5EF4-FFF2-40B4-BE49-F238E27FC236}">
                  <a16:creationId xmlns:a16="http://schemas.microsoft.com/office/drawing/2014/main" id="{11400EBB-AF4B-3D5A-9EBE-D647466FE65A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3510;p61">
              <a:extLst>
                <a:ext uri="{FF2B5EF4-FFF2-40B4-BE49-F238E27FC236}">
                  <a16:creationId xmlns:a16="http://schemas.microsoft.com/office/drawing/2014/main" id="{48E6B0EA-CDBC-7E3E-86E5-490ECE2204D2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3511;p61">
              <a:extLst>
                <a:ext uri="{FF2B5EF4-FFF2-40B4-BE49-F238E27FC236}">
                  <a16:creationId xmlns:a16="http://schemas.microsoft.com/office/drawing/2014/main" id="{B94A833D-AC95-F33E-9AB0-01F1812E3BC0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3512;p61">
              <a:extLst>
                <a:ext uri="{FF2B5EF4-FFF2-40B4-BE49-F238E27FC236}">
                  <a16:creationId xmlns:a16="http://schemas.microsoft.com/office/drawing/2014/main" id="{9ACE4C01-393F-CE95-DAEF-A381F347AE18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3513;p61">
              <a:extLst>
                <a:ext uri="{FF2B5EF4-FFF2-40B4-BE49-F238E27FC236}">
                  <a16:creationId xmlns:a16="http://schemas.microsoft.com/office/drawing/2014/main" id="{F307E555-A77A-39B1-1038-979572CD935F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3514;p61">
              <a:extLst>
                <a:ext uri="{FF2B5EF4-FFF2-40B4-BE49-F238E27FC236}">
                  <a16:creationId xmlns:a16="http://schemas.microsoft.com/office/drawing/2014/main" id="{7B51F185-F531-DA5C-7E26-20B9DB296A95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3515;p61">
              <a:extLst>
                <a:ext uri="{FF2B5EF4-FFF2-40B4-BE49-F238E27FC236}">
                  <a16:creationId xmlns:a16="http://schemas.microsoft.com/office/drawing/2014/main" id="{9EFCEA28-A57E-ACB6-4A66-B91FFBE97110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3516;p61">
              <a:extLst>
                <a:ext uri="{FF2B5EF4-FFF2-40B4-BE49-F238E27FC236}">
                  <a16:creationId xmlns:a16="http://schemas.microsoft.com/office/drawing/2014/main" id="{DD812851-DC72-266C-BB20-3A67293A83BD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3517;p61">
              <a:extLst>
                <a:ext uri="{FF2B5EF4-FFF2-40B4-BE49-F238E27FC236}">
                  <a16:creationId xmlns:a16="http://schemas.microsoft.com/office/drawing/2014/main" id="{07FCD701-87AF-F7FC-BD92-7CD4BFA719BE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3518;p61">
              <a:extLst>
                <a:ext uri="{FF2B5EF4-FFF2-40B4-BE49-F238E27FC236}">
                  <a16:creationId xmlns:a16="http://schemas.microsoft.com/office/drawing/2014/main" id="{0BFECEA4-6E04-018E-38F3-8A7166EC1631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3519;p61">
              <a:extLst>
                <a:ext uri="{FF2B5EF4-FFF2-40B4-BE49-F238E27FC236}">
                  <a16:creationId xmlns:a16="http://schemas.microsoft.com/office/drawing/2014/main" id="{FF5F3D6F-B4D4-AD85-291C-CB93AB39289A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3520;p61">
              <a:extLst>
                <a:ext uri="{FF2B5EF4-FFF2-40B4-BE49-F238E27FC236}">
                  <a16:creationId xmlns:a16="http://schemas.microsoft.com/office/drawing/2014/main" id="{534C5D27-B798-3844-B114-FD5DE42D879C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3521;p61">
              <a:extLst>
                <a:ext uri="{FF2B5EF4-FFF2-40B4-BE49-F238E27FC236}">
                  <a16:creationId xmlns:a16="http://schemas.microsoft.com/office/drawing/2014/main" id="{4CD34479-ADDC-F696-327A-5CF41127A56B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3522;p61">
              <a:extLst>
                <a:ext uri="{FF2B5EF4-FFF2-40B4-BE49-F238E27FC236}">
                  <a16:creationId xmlns:a16="http://schemas.microsoft.com/office/drawing/2014/main" id="{F792F0D7-EA32-0EB9-8962-9F572504C350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3523;p61">
              <a:extLst>
                <a:ext uri="{FF2B5EF4-FFF2-40B4-BE49-F238E27FC236}">
                  <a16:creationId xmlns:a16="http://schemas.microsoft.com/office/drawing/2014/main" id="{E12BFEE5-8E0C-1D03-93B8-FEE86FA105E2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3524;p61">
              <a:extLst>
                <a:ext uri="{FF2B5EF4-FFF2-40B4-BE49-F238E27FC236}">
                  <a16:creationId xmlns:a16="http://schemas.microsoft.com/office/drawing/2014/main" id="{5E4D79B3-5CB4-D930-8458-2949C12AE717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3525;p61">
              <a:extLst>
                <a:ext uri="{FF2B5EF4-FFF2-40B4-BE49-F238E27FC236}">
                  <a16:creationId xmlns:a16="http://schemas.microsoft.com/office/drawing/2014/main" id="{5040BB87-CC3B-5B7F-BC39-0BCEF7069665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3526;p61">
              <a:extLst>
                <a:ext uri="{FF2B5EF4-FFF2-40B4-BE49-F238E27FC236}">
                  <a16:creationId xmlns:a16="http://schemas.microsoft.com/office/drawing/2014/main" id="{D74B42BE-383C-DF67-5362-E9BF0D60550A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3527;p61">
              <a:extLst>
                <a:ext uri="{FF2B5EF4-FFF2-40B4-BE49-F238E27FC236}">
                  <a16:creationId xmlns:a16="http://schemas.microsoft.com/office/drawing/2014/main" id="{C8A7838B-7540-4E74-4C26-150EF7CF05F5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3528;p61">
              <a:extLst>
                <a:ext uri="{FF2B5EF4-FFF2-40B4-BE49-F238E27FC236}">
                  <a16:creationId xmlns:a16="http://schemas.microsoft.com/office/drawing/2014/main" id="{71007443-8BA2-EFFA-0431-A89275A2E826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3529;p61">
              <a:extLst>
                <a:ext uri="{FF2B5EF4-FFF2-40B4-BE49-F238E27FC236}">
                  <a16:creationId xmlns:a16="http://schemas.microsoft.com/office/drawing/2014/main" id="{52A59360-2542-ED92-84BA-DA898AFC6FA6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3530;p61">
              <a:extLst>
                <a:ext uri="{FF2B5EF4-FFF2-40B4-BE49-F238E27FC236}">
                  <a16:creationId xmlns:a16="http://schemas.microsoft.com/office/drawing/2014/main" id="{2619AB03-DA5F-523E-A6A5-759721B818F0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3531;p61">
              <a:extLst>
                <a:ext uri="{FF2B5EF4-FFF2-40B4-BE49-F238E27FC236}">
                  <a16:creationId xmlns:a16="http://schemas.microsoft.com/office/drawing/2014/main" id="{8AB08519-AEA1-7500-3B6A-A6AD1471F527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3532;p61">
              <a:extLst>
                <a:ext uri="{FF2B5EF4-FFF2-40B4-BE49-F238E27FC236}">
                  <a16:creationId xmlns:a16="http://schemas.microsoft.com/office/drawing/2014/main" id="{EA5EB069-F90D-4385-121A-3FA9BBC2C20E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3533;p61">
              <a:extLst>
                <a:ext uri="{FF2B5EF4-FFF2-40B4-BE49-F238E27FC236}">
                  <a16:creationId xmlns:a16="http://schemas.microsoft.com/office/drawing/2014/main" id="{C9546A5F-1597-22FB-5801-D6B8F1123415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3534;p61">
              <a:extLst>
                <a:ext uri="{FF2B5EF4-FFF2-40B4-BE49-F238E27FC236}">
                  <a16:creationId xmlns:a16="http://schemas.microsoft.com/office/drawing/2014/main" id="{1746AA39-0A37-51FC-B163-7EC85EA0E846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3535;p61">
              <a:extLst>
                <a:ext uri="{FF2B5EF4-FFF2-40B4-BE49-F238E27FC236}">
                  <a16:creationId xmlns:a16="http://schemas.microsoft.com/office/drawing/2014/main" id="{D8DFCF12-7ECB-EC93-5C00-FFB909226699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3536;p61">
              <a:extLst>
                <a:ext uri="{FF2B5EF4-FFF2-40B4-BE49-F238E27FC236}">
                  <a16:creationId xmlns:a16="http://schemas.microsoft.com/office/drawing/2014/main" id="{9360FCBD-C005-C0CF-E5D6-390CB1880E5F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3537;p61">
              <a:extLst>
                <a:ext uri="{FF2B5EF4-FFF2-40B4-BE49-F238E27FC236}">
                  <a16:creationId xmlns:a16="http://schemas.microsoft.com/office/drawing/2014/main" id="{A3304933-2E1E-57EA-45E5-B1DD3AAC3E6D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3538;p61">
              <a:extLst>
                <a:ext uri="{FF2B5EF4-FFF2-40B4-BE49-F238E27FC236}">
                  <a16:creationId xmlns:a16="http://schemas.microsoft.com/office/drawing/2014/main" id="{8880E01A-2116-8D5C-A72D-6823A4CE967D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3539;p61">
              <a:extLst>
                <a:ext uri="{FF2B5EF4-FFF2-40B4-BE49-F238E27FC236}">
                  <a16:creationId xmlns:a16="http://schemas.microsoft.com/office/drawing/2014/main" id="{14090296-A89F-6EB5-91B2-4F65E17841BB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3540;p61">
              <a:extLst>
                <a:ext uri="{FF2B5EF4-FFF2-40B4-BE49-F238E27FC236}">
                  <a16:creationId xmlns:a16="http://schemas.microsoft.com/office/drawing/2014/main" id="{EABF238F-85F9-CF9F-531B-B8DCFF10A5E6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3541;p61">
              <a:extLst>
                <a:ext uri="{FF2B5EF4-FFF2-40B4-BE49-F238E27FC236}">
                  <a16:creationId xmlns:a16="http://schemas.microsoft.com/office/drawing/2014/main" id="{8FB7C6AF-A66A-65FA-90FD-F6F3676776EA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3542;p61">
              <a:extLst>
                <a:ext uri="{FF2B5EF4-FFF2-40B4-BE49-F238E27FC236}">
                  <a16:creationId xmlns:a16="http://schemas.microsoft.com/office/drawing/2014/main" id="{F36BE6C5-EBCC-B561-9F37-B5EAB111B1D7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3543;p61">
              <a:extLst>
                <a:ext uri="{FF2B5EF4-FFF2-40B4-BE49-F238E27FC236}">
                  <a16:creationId xmlns:a16="http://schemas.microsoft.com/office/drawing/2014/main" id="{F7EF48A6-F939-ABE5-2E66-AFD1470506E6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3544;p61">
              <a:extLst>
                <a:ext uri="{FF2B5EF4-FFF2-40B4-BE49-F238E27FC236}">
                  <a16:creationId xmlns:a16="http://schemas.microsoft.com/office/drawing/2014/main" id="{07D07330-BF72-04DA-282E-9B5BD34E62CA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3545;p61">
              <a:extLst>
                <a:ext uri="{FF2B5EF4-FFF2-40B4-BE49-F238E27FC236}">
                  <a16:creationId xmlns:a16="http://schemas.microsoft.com/office/drawing/2014/main" id="{5FAF4C65-921B-72FE-2A2F-51B2FD0C7CBB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3546;p61">
              <a:extLst>
                <a:ext uri="{FF2B5EF4-FFF2-40B4-BE49-F238E27FC236}">
                  <a16:creationId xmlns:a16="http://schemas.microsoft.com/office/drawing/2014/main" id="{D1DD9AA9-8724-AFAC-E0B0-91513C13A133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3547;p61">
              <a:extLst>
                <a:ext uri="{FF2B5EF4-FFF2-40B4-BE49-F238E27FC236}">
                  <a16:creationId xmlns:a16="http://schemas.microsoft.com/office/drawing/2014/main" id="{1096F2DC-005F-69B4-E084-3CFAC5B90FF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3548;p61">
              <a:extLst>
                <a:ext uri="{FF2B5EF4-FFF2-40B4-BE49-F238E27FC236}">
                  <a16:creationId xmlns:a16="http://schemas.microsoft.com/office/drawing/2014/main" id="{D411A12B-D458-DBA8-3628-8BABC86CCFE0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3549;p61">
              <a:extLst>
                <a:ext uri="{FF2B5EF4-FFF2-40B4-BE49-F238E27FC236}">
                  <a16:creationId xmlns:a16="http://schemas.microsoft.com/office/drawing/2014/main" id="{9A92FB39-7321-48C6-EFB8-1C0E6F070F60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3550;p61">
              <a:extLst>
                <a:ext uri="{FF2B5EF4-FFF2-40B4-BE49-F238E27FC236}">
                  <a16:creationId xmlns:a16="http://schemas.microsoft.com/office/drawing/2014/main" id="{47168A0C-14A1-D6C1-E6D0-111532AC111C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3551;p61">
              <a:extLst>
                <a:ext uri="{FF2B5EF4-FFF2-40B4-BE49-F238E27FC236}">
                  <a16:creationId xmlns:a16="http://schemas.microsoft.com/office/drawing/2014/main" id="{A975BEA8-CB6E-8200-847F-5348A3C8E4AE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3552;p61">
              <a:extLst>
                <a:ext uri="{FF2B5EF4-FFF2-40B4-BE49-F238E27FC236}">
                  <a16:creationId xmlns:a16="http://schemas.microsoft.com/office/drawing/2014/main" id="{F89A9971-CF2E-087B-61FF-3E8A69B8D30C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3553;p61">
              <a:extLst>
                <a:ext uri="{FF2B5EF4-FFF2-40B4-BE49-F238E27FC236}">
                  <a16:creationId xmlns:a16="http://schemas.microsoft.com/office/drawing/2014/main" id="{33964BA3-625A-B6ED-FE6E-84D16E11C687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3554;p61">
              <a:extLst>
                <a:ext uri="{FF2B5EF4-FFF2-40B4-BE49-F238E27FC236}">
                  <a16:creationId xmlns:a16="http://schemas.microsoft.com/office/drawing/2014/main" id="{B55C678B-7FF0-AA51-BF0E-7759531CE6B1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3555;p61">
              <a:extLst>
                <a:ext uri="{FF2B5EF4-FFF2-40B4-BE49-F238E27FC236}">
                  <a16:creationId xmlns:a16="http://schemas.microsoft.com/office/drawing/2014/main" id="{0E27B3FD-EF65-999F-F78A-A73F3A6BA31F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3556;p61">
              <a:extLst>
                <a:ext uri="{FF2B5EF4-FFF2-40B4-BE49-F238E27FC236}">
                  <a16:creationId xmlns:a16="http://schemas.microsoft.com/office/drawing/2014/main" id="{A25BC151-1814-D907-959D-12BDC4A8FD9F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3557;p61">
              <a:extLst>
                <a:ext uri="{FF2B5EF4-FFF2-40B4-BE49-F238E27FC236}">
                  <a16:creationId xmlns:a16="http://schemas.microsoft.com/office/drawing/2014/main" id="{DE46D152-13BE-E149-7582-8F9B09A31180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3558;p61">
              <a:extLst>
                <a:ext uri="{FF2B5EF4-FFF2-40B4-BE49-F238E27FC236}">
                  <a16:creationId xmlns:a16="http://schemas.microsoft.com/office/drawing/2014/main" id="{20342404-56A2-9BD3-3D37-10F849D3C942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3559;p61">
              <a:extLst>
                <a:ext uri="{FF2B5EF4-FFF2-40B4-BE49-F238E27FC236}">
                  <a16:creationId xmlns:a16="http://schemas.microsoft.com/office/drawing/2014/main" id="{2F14F879-6F80-0F9B-0332-3878C391D802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3560;p61">
              <a:extLst>
                <a:ext uri="{FF2B5EF4-FFF2-40B4-BE49-F238E27FC236}">
                  <a16:creationId xmlns:a16="http://schemas.microsoft.com/office/drawing/2014/main" id="{2AA80187-E977-4097-7590-C9636418FA8C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3561;p61">
              <a:extLst>
                <a:ext uri="{FF2B5EF4-FFF2-40B4-BE49-F238E27FC236}">
                  <a16:creationId xmlns:a16="http://schemas.microsoft.com/office/drawing/2014/main" id="{5E76F63F-6237-EA33-2E1A-A550CA217222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3562;p61">
              <a:extLst>
                <a:ext uri="{FF2B5EF4-FFF2-40B4-BE49-F238E27FC236}">
                  <a16:creationId xmlns:a16="http://schemas.microsoft.com/office/drawing/2014/main" id="{914B23BA-D4A8-2F1D-4B48-178A8C2A1CD9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3563;p61">
              <a:extLst>
                <a:ext uri="{FF2B5EF4-FFF2-40B4-BE49-F238E27FC236}">
                  <a16:creationId xmlns:a16="http://schemas.microsoft.com/office/drawing/2014/main" id="{FF3566FC-6978-B186-309B-8829F352D425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3564;p61">
              <a:extLst>
                <a:ext uri="{FF2B5EF4-FFF2-40B4-BE49-F238E27FC236}">
                  <a16:creationId xmlns:a16="http://schemas.microsoft.com/office/drawing/2014/main" id="{6A168210-0AA2-F486-52EA-234A1866ACCF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3565;p61">
              <a:extLst>
                <a:ext uri="{FF2B5EF4-FFF2-40B4-BE49-F238E27FC236}">
                  <a16:creationId xmlns:a16="http://schemas.microsoft.com/office/drawing/2014/main" id="{5B6AF684-8CD3-4149-4489-27B9EC1DFDF1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3566;p61">
              <a:extLst>
                <a:ext uri="{FF2B5EF4-FFF2-40B4-BE49-F238E27FC236}">
                  <a16:creationId xmlns:a16="http://schemas.microsoft.com/office/drawing/2014/main" id="{41419663-F092-1F49-7283-44FC5C7456D1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3567;p61">
              <a:extLst>
                <a:ext uri="{FF2B5EF4-FFF2-40B4-BE49-F238E27FC236}">
                  <a16:creationId xmlns:a16="http://schemas.microsoft.com/office/drawing/2014/main" id="{40B7304A-41C9-70A5-3601-FD5AA9BDB96B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3568;p61">
              <a:extLst>
                <a:ext uri="{FF2B5EF4-FFF2-40B4-BE49-F238E27FC236}">
                  <a16:creationId xmlns:a16="http://schemas.microsoft.com/office/drawing/2014/main" id="{799F1ADE-79C8-891E-5616-C1246928AD7C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3569;p61">
              <a:extLst>
                <a:ext uri="{FF2B5EF4-FFF2-40B4-BE49-F238E27FC236}">
                  <a16:creationId xmlns:a16="http://schemas.microsoft.com/office/drawing/2014/main" id="{B56DF2B1-737A-6B5A-E966-26D4A6F5A8EE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3570;p61">
              <a:extLst>
                <a:ext uri="{FF2B5EF4-FFF2-40B4-BE49-F238E27FC236}">
                  <a16:creationId xmlns:a16="http://schemas.microsoft.com/office/drawing/2014/main" id="{C108E59A-C42B-88CD-CE87-7DA6A418E604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3571;p61">
              <a:extLst>
                <a:ext uri="{FF2B5EF4-FFF2-40B4-BE49-F238E27FC236}">
                  <a16:creationId xmlns:a16="http://schemas.microsoft.com/office/drawing/2014/main" id="{6DB8B7DC-E439-B652-9ABD-1A4EFFC9A85C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3572;p61">
              <a:extLst>
                <a:ext uri="{FF2B5EF4-FFF2-40B4-BE49-F238E27FC236}">
                  <a16:creationId xmlns:a16="http://schemas.microsoft.com/office/drawing/2014/main" id="{A2DF76E9-20F1-2877-2838-69A6BD2C5122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3573;p61">
              <a:extLst>
                <a:ext uri="{FF2B5EF4-FFF2-40B4-BE49-F238E27FC236}">
                  <a16:creationId xmlns:a16="http://schemas.microsoft.com/office/drawing/2014/main" id="{7E40EC0D-50F1-DEE7-7381-CF5FD1863ACE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3574;p61">
              <a:extLst>
                <a:ext uri="{FF2B5EF4-FFF2-40B4-BE49-F238E27FC236}">
                  <a16:creationId xmlns:a16="http://schemas.microsoft.com/office/drawing/2014/main" id="{4F98B87E-DBEB-733F-7641-1419769B4418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3575;p61">
              <a:extLst>
                <a:ext uri="{FF2B5EF4-FFF2-40B4-BE49-F238E27FC236}">
                  <a16:creationId xmlns:a16="http://schemas.microsoft.com/office/drawing/2014/main" id="{43249F2B-790D-6F20-8B97-70964EA6CBD3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3576;p61">
              <a:extLst>
                <a:ext uri="{FF2B5EF4-FFF2-40B4-BE49-F238E27FC236}">
                  <a16:creationId xmlns:a16="http://schemas.microsoft.com/office/drawing/2014/main" id="{066931CC-EBD2-9012-E36F-3A16A2D53152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3577;p61">
              <a:extLst>
                <a:ext uri="{FF2B5EF4-FFF2-40B4-BE49-F238E27FC236}">
                  <a16:creationId xmlns:a16="http://schemas.microsoft.com/office/drawing/2014/main" id="{2A3D8A82-D66E-7AD9-6D9A-065B011B01D3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3578;p61">
              <a:extLst>
                <a:ext uri="{FF2B5EF4-FFF2-40B4-BE49-F238E27FC236}">
                  <a16:creationId xmlns:a16="http://schemas.microsoft.com/office/drawing/2014/main" id="{6B2239A7-2082-9793-CB1A-59AA192277FF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3579;p61">
              <a:extLst>
                <a:ext uri="{FF2B5EF4-FFF2-40B4-BE49-F238E27FC236}">
                  <a16:creationId xmlns:a16="http://schemas.microsoft.com/office/drawing/2014/main" id="{FFA47528-7EEA-8020-5966-EC0D8AB59CFF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3580;p61">
              <a:extLst>
                <a:ext uri="{FF2B5EF4-FFF2-40B4-BE49-F238E27FC236}">
                  <a16:creationId xmlns:a16="http://schemas.microsoft.com/office/drawing/2014/main" id="{D9D239F2-4605-9DE2-D4B0-EA35CE61265F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3581;p61">
              <a:extLst>
                <a:ext uri="{FF2B5EF4-FFF2-40B4-BE49-F238E27FC236}">
                  <a16:creationId xmlns:a16="http://schemas.microsoft.com/office/drawing/2014/main" id="{84F2A028-3905-CF45-28E1-01B80B2212A2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582;p61">
              <a:extLst>
                <a:ext uri="{FF2B5EF4-FFF2-40B4-BE49-F238E27FC236}">
                  <a16:creationId xmlns:a16="http://schemas.microsoft.com/office/drawing/2014/main" id="{12D3E297-3251-B509-E260-8BD26BD8568B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583;p61">
              <a:extLst>
                <a:ext uri="{FF2B5EF4-FFF2-40B4-BE49-F238E27FC236}">
                  <a16:creationId xmlns:a16="http://schemas.microsoft.com/office/drawing/2014/main" id="{4FE67A88-0E8D-DC7A-FEDC-ACD5C5D88BF2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584;p61">
              <a:extLst>
                <a:ext uri="{FF2B5EF4-FFF2-40B4-BE49-F238E27FC236}">
                  <a16:creationId xmlns:a16="http://schemas.microsoft.com/office/drawing/2014/main" id="{A019916E-56AF-ED6F-133A-4431879E760E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585;p61">
              <a:extLst>
                <a:ext uri="{FF2B5EF4-FFF2-40B4-BE49-F238E27FC236}">
                  <a16:creationId xmlns:a16="http://schemas.microsoft.com/office/drawing/2014/main" id="{E4F18357-B0AB-8791-2EB1-CF97123C5118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586;p61">
              <a:extLst>
                <a:ext uri="{FF2B5EF4-FFF2-40B4-BE49-F238E27FC236}">
                  <a16:creationId xmlns:a16="http://schemas.microsoft.com/office/drawing/2014/main" id="{ABCACB6A-11CD-37B6-88C7-CB77492DCF7E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587;p61">
              <a:extLst>
                <a:ext uri="{FF2B5EF4-FFF2-40B4-BE49-F238E27FC236}">
                  <a16:creationId xmlns:a16="http://schemas.microsoft.com/office/drawing/2014/main" id="{59A965A1-D54A-D2AC-68B9-4436AE61BA6D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588;p61">
              <a:extLst>
                <a:ext uri="{FF2B5EF4-FFF2-40B4-BE49-F238E27FC236}">
                  <a16:creationId xmlns:a16="http://schemas.microsoft.com/office/drawing/2014/main" id="{44D7F4EF-C69A-FCF9-FB7E-2219088A9F2E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589;p61">
              <a:extLst>
                <a:ext uri="{FF2B5EF4-FFF2-40B4-BE49-F238E27FC236}">
                  <a16:creationId xmlns:a16="http://schemas.microsoft.com/office/drawing/2014/main" id="{0E3905C3-99C1-4CC4-F036-2A3418293513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590;p61">
              <a:extLst>
                <a:ext uri="{FF2B5EF4-FFF2-40B4-BE49-F238E27FC236}">
                  <a16:creationId xmlns:a16="http://schemas.microsoft.com/office/drawing/2014/main" id="{16207D0C-724A-0DB4-300E-92DF62841715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591;p61">
              <a:extLst>
                <a:ext uri="{FF2B5EF4-FFF2-40B4-BE49-F238E27FC236}">
                  <a16:creationId xmlns:a16="http://schemas.microsoft.com/office/drawing/2014/main" id="{266E0AF7-DE9E-1C38-4237-35A93DB66B25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592;p61">
              <a:extLst>
                <a:ext uri="{FF2B5EF4-FFF2-40B4-BE49-F238E27FC236}">
                  <a16:creationId xmlns:a16="http://schemas.microsoft.com/office/drawing/2014/main" id="{2E1D4B8F-9260-9200-121B-1F09F94BF7BD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593;p61">
              <a:extLst>
                <a:ext uri="{FF2B5EF4-FFF2-40B4-BE49-F238E27FC236}">
                  <a16:creationId xmlns:a16="http://schemas.microsoft.com/office/drawing/2014/main" id="{3952CD92-12CD-0A6F-61B8-B587A2148186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594;p61">
              <a:extLst>
                <a:ext uri="{FF2B5EF4-FFF2-40B4-BE49-F238E27FC236}">
                  <a16:creationId xmlns:a16="http://schemas.microsoft.com/office/drawing/2014/main" id="{C4A366D6-F6EE-A930-E742-7B2503599E92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595;p61">
              <a:extLst>
                <a:ext uri="{FF2B5EF4-FFF2-40B4-BE49-F238E27FC236}">
                  <a16:creationId xmlns:a16="http://schemas.microsoft.com/office/drawing/2014/main" id="{6C198551-2A1E-0E65-58FC-36664358E4FF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596;p61">
              <a:extLst>
                <a:ext uri="{FF2B5EF4-FFF2-40B4-BE49-F238E27FC236}">
                  <a16:creationId xmlns:a16="http://schemas.microsoft.com/office/drawing/2014/main" id="{919BAF56-782B-0860-3B75-AA428E90AE80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597;p61">
              <a:extLst>
                <a:ext uri="{FF2B5EF4-FFF2-40B4-BE49-F238E27FC236}">
                  <a16:creationId xmlns:a16="http://schemas.microsoft.com/office/drawing/2014/main" id="{6C87A834-3B09-535E-A1DE-DF8530C7B577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598;p61">
              <a:extLst>
                <a:ext uri="{FF2B5EF4-FFF2-40B4-BE49-F238E27FC236}">
                  <a16:creationId xmlns:a16="http://schemas.microsoft.com/office/drawing/2014/main" id="{B7EE40AE-75C3-FB43-80BE-90BBAF150AE6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599;p61">
              <a:extLst>
                <a:ext uri="{FF2B5EF4-FFF2-40B4-BE49-F238E27FC236}">
                  <a16:creationId xmlns:a16="http://schemas.microsoft.com/office/drawing/2014/main" id="{6AD9D17D-1855-616C-5AFE-2E73177B6BC5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600;p61">
              <a:extLst>
                <a:ext uri="{FF2B5EF4-FFF2-40B4-BE49-F238E27FC236}">
                  <a16:creationId xmlns:a16="http://schemas.microsoft.com/office/drawing/2014/main" id="{2934663F-7C34-7CA1-B215-CD5A7CCD5B56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601;p61">
              <a:extLst>
                <a:ext uri="{FF2B5EF4-FFF2-40B4-BE49-F238E27FC236}">
                  <a16:creationId xmlns:a16="http://schemas.microsoft.com/office/drawing/2014/main" id="{B9BE7520-4DB3-013C-A024-4C74A809A9BF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602;p61">
              <a:extLst>
                <a:ext uri="{FF2B5EF4-FFF2-40B4-BE49-F238E27FC236}">
                  <a16:creationId xmlns:a16="http://schemas.microsoft.com/office/drawing/2014/main" id="{2BBE67DC-EEB5-905C-74F5-2C894BACE23C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603;p61">
              <a:extLst>
                <a:ext uri="{FF2B5EF4-FFF2-40B4-BE49-F238E27FC236}">
                  <a16:creationId xmlns:a16="http://schemas.microsoft.com/office/drawing/2014/main" id="{2115C97E-A2AC-4BF7-A5CA-15F2A29F73AC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604;p61">
              <a:extLst>
                <a:ext uri="{FF2B5EF4-FFF2-40B4-BE49-F238E27FC236}">
                  <a16:creationId xmlns:a16="http://schemas.microsoft.com/office/drawing/2014/main" id="{423BB6F9-E755-5F99-8F26-F6608FBE2572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605;p61">
              <a:extLst>
                <a:ext uri="{FF2B5EF4-FFF2-40B4-BE49-F238E27FC236}">
                  <a16:creationId xmlns:a16="http://schemas.microsoft.com/office/drawing/2014/main" id="{D74833D3-2874-D005-55FD-42539510EF4F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606;p61">
              <a:extLst>
                <a:ext uri="{FF2B5EF4-FFF2-40B4-BE49-F238E27FC236}">
                  <a16:creationId xmlns:a16="http://schemas.microsoft.com/office/drawing/2014/main" id="{99B2E456-D3D4-A6CB-62C9-D40DBB19B8ED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607;p61">
              <a:extLst>
                <a:ext uri="{FF2B5EF4-FFF2-40B4-BE49-F238E27FC236}">
                  <a16:creationId xmlns:a16="http://schemas.microsoft.com/office/drawing/2014/main" id="{79032BBE-0549-E449-A6F1-6E73F8002B25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608;p61">
              <a:extLst>
                <a:ext uri="{FF2B5EF4-FFF2-40B4-BE49-F238E27FC236}">
                  <a16:creationId xmlns:a16="http://schemas.microsoft.com/office/drawing/2014/main" id="{51849DC5-5CC1-3656-D768-4978B88574F2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609;p61">
              <a:extLst>
                <a:ext uri="{FF2B5EF4-FFF2-40B4-BE49-F238E27FC236}">
                  <a16:creationId xmlns:a16="http://schemas.microsoft.com/office/drawing/2014/main" id="{413784BE-6682-7A7F-16A1-82BABC240471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610;p61">
              <a:extLst>
                <a:ext uri="{FF2B5EF4-FFF2-40B4-BE49-F238E27FC236}">
                  <a16:creationId xmlns:a16="http://schemas.microsoft.com/office/drawing/2014/main" id="{570050E7-8DD4-0D3F-4855-78A2083EC831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611;p61">
              <a:extLst>
                <a:ext uri="{FF2B5EF4-FFF2-40B4-BE49-F238E27FC236}">
                  <a16:creationId xmlns:a16="http://schemas.microsoft.com/office/drawing/2014/main" id="{C8E8DD94-4B2F-CB8A-ACF4-46E676B806BE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612;p61">
              <a:extLst>
                <a:ext uri="{FF2B5EF4-FFF2-40B4-BE49-F238E27FC236}">
                  <a16:creationId xmlns:a16="http://schemas.microsoft.com/office/drawing/2014/main" id="{18B285B2-5815-CC55-1D04-EC860C6F8DF7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613;p61">
              <a:extLst>
                <a:ext uri="{FF2B5EF4-FFF2-40B4-BE49-F238E27FC236}">
                  <a16:creationId xmlns:a16="http://schemas.microsoft.com/office/drawing/2014/main" id="{31DAC15A-044C-B0D3-DC8F-1805E75B2E76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614;p61">
              <a:extLst>
                <a:ext uri="{FF2B5EF4-FFF2-40B4-BE49-F238E27FC236}">
                  <a16:creationId xmlns:a16="http://schemas.microsoft.com/office/drawing/2014/main" id="{1A1643AE-748D-0EDB-26A5-B15D530E164F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615;p61">
              <a:extLst>
                <a:ext uri="{FF2B5EF4-FFF2-40B4-BE49-F238E27FC236}">
                  <a16:creationId xmlns:a16="http://schemas.microsoft.com/office/drawing/2014/main" id="{F1E99564-B44B-B4C4-47DC-E4C389F09D64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616;p61">
              <a:extLst>
                <a:ext uri="{FF2B5EF4-FFF2-40B4-BE49-F238E27FC236}">
                  <a16:creationId xmlns:a16="http://schemas.microsoft.com/office/drawing/2014/main" id="{6A39BDC3-2BE2-BEE7-06B0-E3B825AFDCE5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617;p61">
              <a:extLst>
                <a:ext uri="{FF2B5EF4-FFF2-40B4-BE49-F238E27FC236}">
                  <a16:creationId xmlns:a16="http://schemas.microsoft.com/office/drawing/2014/main" id="{9919C068-3A53-DB60-5729-F06D10BE4693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618;p61">
              <a:extLst>
                <a:ext uri="{FF2B5EF4-FFF2-40B4-BE49-F238E27FC236}">
                  <a16:creationId xmlns:a16="http://schemas.microsoft.com/office/drawing/2014/main" id="{C4304A5F-6B3B-9D35-84DA-C4442FC9B5A3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619;p61">
              <a:extLst>
                <a:ext uri="{FF2B5EF4-FFF2-40B4-BE49-F238E27FC236}">
                  <a16:creationId xmlns:a16="http://schemas.microsoft.com/office/drawing/2014/main" id="{AF1F2225-41A9-5740-3A82-B7DF98C0CB25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620;p61">
              <a:extLst>
                <a:ext uri="{FF2B5EF4-FFF2-40B4-BE49-F238E27FC236}">
                  <a16:creationId xmlns:a16="http://schemas.microsoft.com/office/drawing/2014/main" id="{B3AFA2FB-4F60-3DD6-7EB6-355EAA1B88CC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621;p61">
              <a:extLst>
                <a:ext uri="{FF2B5EF4-FFF2-40B4-BE49-F238E27FC236}">
                  <a16:creationId xmlns:a16="http://schemas.microsoft.com/office/drawing/2014/main" id="{1F09168C-1EBC-46BE-3666-9D7241BCB1F8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622;p61">
              <a:extLst>
                <a:ext uri="{FF2B5EF4-FFF2-40B4-BE49-F238E27FC236}">
                  <a16:creationId xmlns:a16="http://schemas.microsoft.com/office/drawing/2014/main" id="{1E13816D-838E-428F-1005-3F3CF6A299AA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623;p61">
              <a:extLst>
                <a:ext uri="{FF2B5EF4-FFF2-40B4-BE49-F238E27FC236}">
                  <a16:creationId xmlns:a16="http://schemas.microsoft.com/office/drawing/2014/main" id="{62F08D86-ED94-7336-87C5-8C3AC7FFB789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624;p61">
              <a:extLst>
                <a:ext uri="{FF2B5EF4-FFF2-40B4-BE49-F238E27FC236}">
                  <a16:creationId xmlns:a16="http://schemas.microsoft.com/office/drawing/2014/main" id="{028B1EE4-21CA-4A85-B0E2-E9FAC5D9AB98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625;p61">
              <a:extLst>
                <a:ext uri="{FF2B5EF4-FFF2-40B4-BE49-F238E27FC236}">
                  <a16:creationId xmlns:a16="http://schemas.microsoft.com/office/drawing/2014/main" id="{F5D3DA07-EFF0-B77E-A008-24023412FF57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626;p61">
              <a:extLst>
                <a:ext uri="{FF2B5EF4-FFF2-40B4-BE49-F238E27FC236}">
                  <a16:creationId xmlns:a16="http://schemas.microsoft.com/office/drawing/2014/main" id="{5DD1C4C6-F7E6-B812-B82E-A973FE61CA6A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627;p61">
              <a:extLst>
                <a:ext uri="{FF2B5EF4-FFF2-40B4-BE49-F238E27FC236}">
                  <a16:creationId xmlns:a16="http://schemas.microsoft.com/office/drawing/2014/main" id="{079CCF98-F429-BDEF-C03D-596AEB2EB30D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628;p61">
              <a:extLst>
                <a:ext uri="{FF2B5EF4-FFF2-40B4-BE49-F238E27FC236}">
                  <a16:creationId xmlns:a16="http://schemas.microsoft.com/office/drawing/2014/main" id="{9C588705-C9A7-8A0C-0CAB-5AD88824A26D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629;p61">
              <a:extLst>
                <a:ext uri="{FF2B5EF4-FFF2-40B4-BE49-F238E27FC236}">
                  <a16:creationId xmlns:a16="http://schemas.microsoft.com/office/drawing/2014/main" id="{1947E674-E04C-9132-B539-5DED8E010A10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630;p61">
              <a:extLst>
                <a:ext uri="{FF2B5EF4-FFF2-40B4-BE49-F238E27FC236}">
                  <a16:creationId xmlns:a16="http://schemas.microsoft.com/office/drawing/2014/main" id="{1567990A-1F50-4F2C-60F7-8FC2576DEFC6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631;p61">
              <a:extLst>
                <a:ext uri="{FF2B5EF4-FFF2-40B4-BE49-F238E27FC236}">
                  <a16:creationId xmlns:a16="http://schemas.microsoft.com/office/drawing/2014/main" id="{F199EF81-A602-9030-67ED-507CE8CDBE8D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632;p61">
              <a:extLst>
                <a:ext uri="{FF2B5EF4-FFF2-40B4-BE49-F238E27FC236}">
                  <a16:creationId xmlns:a16="http://schemas.microsoft.com/office/drawing/2014/main" id="{9E1D53F1-641B-6C4A-D5D8-2A4299F260E5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633;p61">
              <a:extLst>
                <a:ext uri="{FF2B5EF4-FFF2-40B4-BE49-F238E27FC236}">
                  <a16:creationId xmlns:a16="http://schemas.microsoft.com/office/drawing/2014/main" id="{B453674C-A817-1E02-DDEC-AC92D49B534A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634;p61">
              <a:extLst>
                <a:ext uri="{FF2B5EF4-FFF2-40B4-BE49-F238E27FC236}">
                  <a16:creationId xmlns:a16="http://schemas.microsoft.com/office/drawing/2014/main" id="{38205951-A85D-29FF-073F-704B582C1916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635;p61">
              <a:extLst>
                <a:ext uri="{FF2B5EF4-FFF2-40B4-BE49-F238E27FC236}">
                  <a16:creationId xmlns:a16="http://schemas.microsoft.com/office/drawing/2014/main" id="{23200FD4-4A39-D2C1-42D3-0F62F44F746B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636;p61">
              <a:extLst>
                <a:ext uri="{FF2B5EF4-FFF2-40B4-BE49-F238E27FC236}">
                  <a16:creationId xmlns:a16="http://schemas.microsoft.com/office/drawing/2014/main" id="{8A3CCA4B-58D5-5B5F-DE00-E10D28E8AA5E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637;p61">
              <a:extLst>
                <a:ext uri="{FF2B5EF4-FFF2-40B4-BE49-F238E27FC236}">
                  <a16:creationId xmlns:a16="http://schemas.microsoft.com/office/drawing/2014/main" id="{B26918F3-DE1C-0F9C-9849-77E775738FE2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638;p61">
              <a:extLst>
                <a:ext uri="{FF2B5EF4-FFF2-40B4-BE49-F238E27FC236}">
                  <a16:creationId xmlns:a16="http://schemas.microsoft.com/office/drawing/2014/main" id="{DF0C1269-EC23-0D0A-0BE7-6C0F2155AE70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639;p61">
              <a:extLst>
                <a:ext uri="{FF2B5EF4-FFF2-40B4-BE49-F238E27FC236}">
                  <a16:creationId xmlns:a16="http://schemas.microsoft.com/office/drawing/2014/main" id="{C4187367-DAA8-2321-2C3B-680F71E427C6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640;p61">
              <a:extLst>
                <a:ext uri="{FF2B5EF4-FFF2-40B4-BE49-F238E27FC236}">
                  <a16:creationId xmlns:a16="http://schemas.microsoft.com/office/drawing/2014/main" id="{DDF2DDEA-40D1-8F9B-CC62-0B1C47529299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641;p61">
              <a:extLst>
                <a:ext uri="{FF2B5EF4-FFF2-40B4-BE49-F238E27FC236}">
                  <a16:creationId xmlns:a16="http://schemas.microsoft.com/office/drawing/2014/main" id="{B1A5A660-EC6C-733F-B7FF-C59B0D08A2BF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642;p61">
              <a:extLst>
                <a:ext uri="{FF2B5EF4-FFF2-40B4-BE49-F238E27FC236}">
                  <a16:creationId xmlns:a16="http://schemas.microsoft.com/office/drawing/2014/main" id="{D0876126-D6DE-2490-8652-36208FAFB262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643;p61">
              <a:extLst>
                <a:ext uri="{FF2B5EF4-FFF2-40B4-BE49-F238E27FC236}">
                  <a16:creationId xmlns:a16="http://schemas.microsoft.com/office/drawing/2014/main" id="{FC70CB16-F844-C309-C006-17C534187722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644;p61">
              <a:extLst>
                <a:ext uri="{FF2B5EF4-FFF2-40B4-BE49-F238E27FC236}">
                  <a16:creationId xmlns:a16="http://schemas.microsoft.com/office/drawing/2014/main" id="{100D2F5D-16AF-3594-339D-6891A350727D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645;p61">
              <a:extLst>
                <a:ext uri="{FF2B5EF4-FFF2-40B4-BE49-F238E27FC236}">
                  <a16:creationId xmlns:a16="http://schemas.microsoft.com/office/drawing/2014/main" id="{685C60B2-0861-4B02-22F5-350FFC83E6AC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646;p61">
              <a:extLst>
                <a:ext uri="{FF2B5EF4-FFF2-40B4-BE49-F238E27FC236}">
                  <a16:creationId xmlns:a16="http://schemas.microsoft.com/office/drawing/2014/main" id="{EDB7D7D1-1E7A-19C6-5EC1-300184100274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647;p61">
              <a:extLst>
                <a:ext uri="{FF2B5EF4-FFF2-40B4-BE49-F238E27FC236}">
                  <a16:creationId xmlns:a16="http://schemas.microsoft.com/office/drawing/2014/main" id="{60564F95-F610-B7F1-6501-C3E0D5AA5EF8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648;p61">
              <a:extLst>
                <a:ext uri="{FF2B5EF4-FFF2-40B4-BE49-F238E27FC236}">
                  <a16:creationId xmlns:a16="http://schemas.microsoft.com/office/drawing/2014/main" id="{DBC2F76A-A8E2-96AC-1850-BFD414F59379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649;p61">
              <a:extLst>
                <a:ext uri="{FF2B5EF4-FFF2-40B4-BE49-F238E27FC236}">
                  <a16:creationId xmlns:a16="http://schemas.microsoft.com/office/drawing/2014/main" id="{12E42C93-7132-20AA-4366-3D87E8CDF55B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650;p61">
              <a:extLst>
                <a:ext uri="{FF2B5EF4-FFF2-40B4-BE49-F238E27FC236}">
                  <a16:creationId xmlns:a16="http://schemas.microsoft.com/office/drawing/2014/main" id="{406D214E-D27D-F5AF-148D-0A2091BD9382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651;p61">
              <a:extLst>
                <a:ext uri="{FF2B5EF4-FFF2-40B4-BE49-F238E27FC236}">
                  <a16:creationId xmlns:a16="http://schemas.microsoft.com/office/drawing/2014/main" id="{2FC6DFAC-3D2C-5069-5BF1-2B2945BFBB12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652;p61">
              <a:extLst>
                <a:ext uri="{FF2B5EF4-FFF2-40B4-BE49-F238E27FC236}">
                  <a16:creationId xmlns:a16="http://schemas.microsoft.com/office/drawing/2014/main" id="{74581548-1AFE-891B-D9D4-AC45F4D3F07A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653;p61">
              <a:extLst>
                <a:ext uri="{FF2B5EF4-FFF2-40B4-BE49-F238E27FC236}">
                  <a16:creationId xmlns:a16="http://schemas.microsoft.com/office/drawing/2014/main" id="{430F21D3-F5E7-52AA-70E1-8C4ADB51F1D6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654;p61">
              <a:extLst>
                <a:ext uri="{FF2B5EF4-FFF2-40B4-BE49-F238E27FC236}">
                  <a16:creationId xmlns:a16="http://schemas.microsoft.com/office/drawing/2014/main" id="{1CD89940-DD85-5CFA-9BC9-7C32BAC8728C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655;p61">
              <a:extLst>
                <a:ext uri="{FF2B5EF4-FFF2-40B4-BE49-F238E27FC236}">
                  <a16:creationId xmlns:a16="http://schemas.microsoft.com/office/drawing/2014/main" id="{6C8E7581-E0CA-D1B4-E9B6-4CB60CBF6F3B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656;p61">
              <a:extLst>
                <a:ext uri="{FF2B5EF4-FFF2-40B4-BE49-F238E27FC236}">
                  <a16:creationId xmlns:a16="http://schemas.microsoft.com/office/drawing/2014/main" id="{E0F33DB9-505C-E6D0-ADDF-E93FE6ABBBBA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657;p61">
              <a:extLst>
                <a:ext uri="{FF2B5EF4-FFF2-40B4-BE49-F238E27FC236}">
                  <a16:creationId xmlns:a16="http://schemas.microsoft.com/office/drawing/2014/main" id="{065D8A8B-42D7-7B86-E612-477C6BA223C5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658;p61">
              <a:extLst>
                <a:ext uri="{FF2B5EF4-FFF2-40B4-BE49-F238E27FC236}">
                  <a16:creationId xmlns:a16="http://schemas.microsoft.com/office/drawing/2014/main" id="{1D9A8D19-6494-AC41-31F6-173999994F99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659;p61">
              <a:extLst>
                <a:ext uri="{FF2B5EF4-FFF2-40B4-BE49-F238E27FC236}">
                  <a16:creationId xmlns:a16="http://schemas.microsoft.com/office/drawing/2014/main" id="{8B34B48F-9E0F-9D59-60DD-CBE54849063A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660;p61">
              <a:extLst>
                <a:ext uri="{FF2B5EF4-FFF2-40B4-BE49-F238E27FC236}">
                  <a16:creationId xmlns:a16="http://schemas.microsoft.com/office/drawing/2014/main" id="{6ABFF54B-3B3A-D2B1-B9AD-3AC13AEFC986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661;p61">
              <a:extLst>
                <a:ext uri="{FF2B5EF4-FFF2-40B4-BE49-F238E27FC236}">
                  <a16:creationId xmlns:a16="http://schemas.microsoft.com/office/drawing/2014/main" id="{97984232-6C24-ACA4-8B82-0F94964E51B6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662;p61">
              <a:extLst>
                <a:ext uri="{FF2B5EF4-FFF2-40B4-BE49-F238E27FC236}">
                  <a16:creationId xmlns:a16="http://schemas.microsoft.com/office/drawing/2014/main" id="{BD204DBE-0342-F0C9-45B8-5AEEE232C2B2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663;p61">
              <a:extLst>
                <a:ext uri="{FF2B5EF4-FFF2-40B4-BE49-F238E27FC236}">
                  <a16:creationId xmlns:a16="http://schemas.microsoft.com/office/drawing/2014/main" id="{895522FF-B77C-8AD7-B2A3-A86FD2B855F1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664;p61">
              <a:extLst>
                <a:ext uri="{FF2B5EF4-FFF2-40B4-BE49-F238E27FC236}">
                  <a16:creationId xmlns:a16="http://schemas.microsoft.com/office/drawing/2014/main" id="{512F74E8-1EBA-BB62-4B65-DEC57A81370B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665;p61">
              <a:extLst>
                <a:ext uri="{FF2B5EF4-FFF2-40B4-BE49-F238E27FC236}">
                  <a16:creationId xmlns:a16="http://schemas.microsoft.com/office/drawing/2014/main" id="{E1680522-AE5D-3E6E-15BE-9CC294818B87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666;p61">
              <a:extLst>
                <a:ext uri="{FF2B5EF4-FFF2-40B4-BE49-F238E27FC236}">
                  <a16:creationId xmlns:a16="http://schemas.microsoft.com/office/drawing/2014/main" id="{C02C47EC-3ED6-68BF-BE5A-41AC930D1BB7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667;p61">
              <a:extLst>
                <a:ext uri="{FF2B5EF4-FFF2-40B4-BE49-F238E27FC236}">
                  <a16:creationId xmlns:a16="http://schemas.microsoft.com/office/drawing/2014/main" id="{95B03D78-15DE-0812-F442-BD1678E91F94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668;p61">
              <a:extLst>
                <a:ext uri="{FF2B5EF4-FFF2-40B4-BE49-F238E27FC236}">
                  <a16:creationId xmlns:a16="http://schemas.microsoft.com/office/drawing/2014/main" id="{ED471668-23D1-4B5A-AB91-9E5B5CAB6618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669;p61">
              <a:extLst>
                <a:ext uri="{FF2B5EF4-FFF2-40B4-BE49-F238E27FC236}">
                  <a16:creationId xmlns:a16="http://schemas.microsoft.com/office/drawing/2014/main" id="{FB9A9926-1F54-8C91-CCC5-72C4795F95F4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670;p61">
              <a:extLst>
                <a:ext uri="{FF2B5EF4-FFF2-40B4-BE49-F238E27FC236}">
                  <a16:creationId xmlns:a16="http://schemas.microsoft.com/office/drawing/2014/main" id="{16BD66D1-8D8D-3671-34D4-B4ECED4661C4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671;p61">
              <a:extLst>
                <a:ext uri="{FF2B5EF4-FFF2-40B4-BE49-F238E27FC236}">
                  <a16:creationId xmlns:a16="http://schemas.microsoft.com/office/drawing/2014/main" id="{52DCFC4A-EE79-2493-0844-4A6335A45C87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672;p61">
              <a:extLst>
                <a:ext uri="{FF2B5EF4-FFF2-40B4-BE49-F238E27FC236}">
                  <a16:creationId xmlns:a16="http://schemas.microsoft.com/office/drawing/2014/main" id="{25868961-D138-FD56-A125-766B96B38808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673;p61">
              <a:extLst>
                <a:ext uri="{FF2B5EF4-FFF2-40B4-BE49-F238E27FC236}">
                  <a16:creationId xmlns:a16="http://schemas.microsoft.com/office/drawing/2014/main" id="{FC158DD2-182A-3C16-0ECA-031BDF0C77E7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674;p61">
              <a:extLst>
                <a:ext uri="{FF2B5EF4-FFF2-40B4-BE49-F238E27FC236}">
                  <a16:creationId xmlns:a16="http://schemas.microsoft.com/office/drawing/2014/main" id="{91B34269-EBD8-491E-3FA4-E95F19BC9B00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675;p61">
              <a:extLst>
                <a:ext uri="{FF2B5EF4-FFF2-40B4-BE49-F238E27FC236}">
                  <a16:creationId xmlns:a16="http://schemas.microsoft.com/office/drawing/2014/main" id="{CD052406-F87C-6330-0A36-A80E70A80453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676;p61">
              <a:extLst>
                <a:ext uri="{FF2B5EF4-FFF2-40B4-BE49-F238E27FC236}">
                  <a16:creationId xmlns:a16="http://schemas.microsoft.com/office/drawing/2014/main" id="{D971A755-08EC-3C21-3902-79804262B30A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677;p61">
              <a:extLst>
                <a:ext uri="{FF2B5EF4-FFF2-40B4-BE49-F238E27FC236}">
                  <a16:creationId xmlns:a16="http://schemas.microsoft.com/office/drawing/2014/main" id="{6FBAF2A3-68CF-E39C-4A83-05AFBEA4F3D3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678;p61">
              <a:extLst>
                <a:ext uri="{FF2B5EF4-FFF2-40B4-BE49-F238E27FC236}">
                  <a16:creationId xmlns:a16="http://schemas.microsoft.com/office/drawing/2014/main" id="{5B48F3C2-6089-29E3-198D-DDF7CE826BB8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679;p61">
              <a:extLst>
                <a:ext uri="{FF2B5EF4-FFF2-40B4-BE49-F238E27FC236}">
                  <a16:creationId xmlns:a16="http://schemas.microsoft.com/office/drawing/2014/main" id="{603877F2-FAA7-9AC7-7B85-1F3A0852DA95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680;p61">
              <a:extLst>
                <a:ext uri="{FF2B5EF4-FFF2-40B4-BE49-F238E27FC236}">
                  <a16:creationId xmlns:a16="http://schemas.microsoft.com/office/drawing/2014/main" id="{AA05D7BC-9BBF-F16E-5D37-39F8D4F0C944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681;p61">
              <a:extLst>
                <a:ext uri="{FF2B5EF4-FFF2-40B4-BE49-F238E27FC236}">
                  <a16:creationId xmlns:a16="http://schemas.microsoft.com/office/drawing/2014/main" id="{867B530E-FE8C-F4F7-54FD-7EE6093E1E55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682;p61">
              <a:extLst>
                <a:ext uri="{FF2B5EF4-FFF2-40B4-BE49-F238E27FC236}">
                  <a16:creationId xmlns:a16="http://schemas.microsoft.com/office/drawing/2014/main" id="{D35CBE66-A468-63C8-725A-871F68557C79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83;p61">
              <a:extLst>
                <a:ext uri="{FF2B5EF4-FFF2-40B4-BE49-F238E27FC236}">
                  <a16:creationId xmlns:a16="http://schemas.microsoft.com/office/drawing/2014/main" id="{CAFFEC31-B666-BBA0-DDF9-0EC739AC71A3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84;p61">
              <a:extLst>
                <a:ext uri="{FF2B5EF4-FFF2-40B4-BE49-F238E27FC236}">
                  <a16:creationId xmlns:a16="http://schemas.microsoft.com/office/drawing/2014/main" id="{2479C397-0F44-EA92-8DA6-52257D249DD1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85;p61">
              <a:extLst>
                <a:ext uri="{FF2B5EF4-FFF2-40B4-BE49-F238E27FC236}">
                  <a16:creationId xmlns:a16="http://schemas.microsoft.com/office/drawing/2014/main" id="{0B9E3A03-F358-018D-79F5-ACECDD68BE32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86;p61">
              <a:extLst>
                <a:ext uri="{FF2B5EF4-FFF2-40B4-BE49-F238E27FC236}">
                  <a16:creationId xmlns:a16="http://schemas.microsoft.com/office/drawing/2014/main" id="{A87DEAA0-5FC4-9671-AB77-5F9617404428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87;p61">
              <a:extLst>
                <a:ext uri="{FF2B5EF4-FFF2-40B4-BE49-F238E27FC236}">
                  <a16:creationId xmlns:a16="http://schemas.microsoft.com/office/drawing/2014/main" id="{35A687E1-5E45-C721-300F-687D51977A66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88;p61">
              <a:extLst>
                <a:ext uri="{FF2B5EF4-FFF2-40B4-BE49-F238E27FC236}">
                  <a16:creationId xmlns:a16="http://schemas.microsoft.com/office/drawing/2014/main" id="{668F8C0A-951C-162A-3152-22AEF371EFE0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89;p61">
              <a:extLst>
                <a:ext uri="{FF2B5EF4-FFF2-40B4-BE49-F238E27FC236}">
                  <a16:creationId xmlns:a16="http://schemas.microsoft.com/office/drawing/2014/main" id="{6F63D5CE-04AF-237E-5EE5-AD4BBF73587C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90;p61">
              <a:extLst>
                <a:ext uri="{FF2B5EF4-FFF2-40B4-BE49-F238E27FC236}">
                  <a16:creationId xmlns:a16="http://schemas.microsoft.com/office/drawing/2014/main" id="{6F0B0AB8-1934-95B1-0A13-CB880D95704E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91;p61">
              <a:extLst>
                <a:ext uri="{FF2B5EF4-FFF2-40B4-BE49-F238E27FC236}">
                  <a16:creationId xmlns:a16="http://schemas.microsoft.com/office/drawing/2014/main" id="{56848F48-48A4-2C99-4E28-49CB417949CB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2;p61">
              <a:extLst>
                <a:ext uri="{FF2B5EF4-FFF2-40B4-BE49-F238E27FC236}">
                  <a16:creationId xmlns:a16="http://schemas.microsoft.com/office/drawing/2014/main" id="{692E60F1-ED8A-9EF8-2C1C-541E6779CA02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693;p61">
              <a:extLst>
                <a:ext uri="{FF2B5EF4-FFF2-40B4-BE49-F238E27FC236}">
                  <a16:creationId xmlns:a16="http://schemas.microsoft.com/office/drawing/2014/main" id="{EC1D9871-CD31-F0F7-FF43-8DD851FDAB2F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694;p61">
              <a:extLst>
                <a:ext uri="{FF2B5EF4-FFF2-40B4-BE49-F238E27FC236}">
                  <a16:creationId xmlns:a16="http://schemas.microsoft.com/office/drawing/2014/main" id="{5082A542-E86E-80FD-FD31-07B427FCA7E7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695;p61">
              <a:extLst>
                <a:ext uri="{FF2B5EF4-FFF2-40B4-BE49-F238E27FC236}">
                  <a16:creationId xmlns:a16="http://schemas.microsoft.com/office/drawing/2014/main" id="{18FDE3F6-5C7B-B35A-C1D1-252F00ED898E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696;p61">
              <a:extLst>
                <a:ext uri="{FF2B5EF4-FFF2-40B4-BE49-F238E27FC236}">
                  <a16:creationId xmlns:a16="http://schemas.microsoft.com/office/drawing/2014/main" id="{4B10B4A8-29BE-26C7-D5A9-1028859C01A3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697;p61">
              <a:extLst>
                <a:ext uri="{FF2B5EF4-FFF2-40B4-BE49-F238E27FC236}">
                  <a16:creationId xmlns:a16="http://schemas.microsoft.com/office/drawing/2014/main" id="{93682728-E1DB-A914-B31A-A6C764698AA6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698;p61">
              <a:extLst>
                <a:ext uri="{FF2B5EF4-FFF2-40B4-BE49-F238E27FC236}">
                  <a16:creationId xmlns:a16="http://schemas.microsoft.com/office/drawing/2014/main" id="{653284BF-93FB-6F8A-6914-753B33BA44F5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699;p61">
              <a:extLst>
                <a:ext uri="{FF2B5EF4-FFF2-40B4-BE49-F238E27FC236}">
                  <a16:creationId xmlns:a16="http://schemas.microsoft.com/office/drawing/2014/main" id="{DBC690C0-AA95-FDB8-72B1-EA6FBD4B142F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00;p61">
              <a:extLst>
                <a:ext uri="{FF2B5EF4-FFF2-40B4-BE49-F238E27FC236}">
                  <a16:creationId xmlns:a16="http://schemas.microsoft.com/office/drawing/2014/main" id="{58C48A39-C32E-5C4E-DC5F-1B73AA93DD54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01;p61">
              <a:extLst>
                <a:ext uri="{FF2B5EF4-FFF2-40B4-BE49-F238E27FC236}">
                  <a16:creationId xmlns:a16="http://schemas.microsoft.com/office/drawing/2014/main" id="{C027C053-A8CD-4675-608D-8D1F1130456B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02;p61">
              <a:extLst>
                <a:ext uri="{FF2B5EF4-FFF2-40B4-BE49-F238E27FC236}">
                  <a16:creationId xmlns:a16="http://schemas.microsoft.com/office/drawing/2014/main" id="{521855D7-E162-27E2-3F6B-C085ACA22E6B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703;p61">
              <a:extLst>
                <a:ext uri="{FF2B5EF4-FFF2-40B4-BE49-F238E27FC236}">
                  <a16:creationId xmlns:a16="http://schemas.microsoft.com/office/drawing/2014/main" id="{5E91127F-8ABD-D1A2-EC7E-463370056F8E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704;p61">
              <a:extLst>
                <a:ext uri="{FF2B5EF4-FFF2-40B4-BE49-F238E27FC236}">
                  <a16:creationId xmlns:a16="http://schemas.microsoft.com/office/drawing/2014/main" id="{17ADBACA-EC8A-401E-FED5-B505DD918C73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705;p61">
              <a:extLst>
                <a:ext uri="{FF2B5EF4-FFF2-40B4-BE49-F238E27FC236}">
                  <a16:creationId xmlns:a16="http://schemas.microsoft.com/office/drawing/2014/main" id="{DDF37FBF-9A02-A43F-E28F-8D647383E1E9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706;p61">
              <a:extLst>
                <a:ext uri="{FF2B5EF4-FFF2-40B4-BE49-F238E27FC236}">
                  <a16:creationId xmlns:a16="http://schemas.microsoft.com/office/drawing/2014/main" id="{F1E0E549-A3A1-3823-25B2-4DBCED72EE0E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707;p61">
              <a:extLst>
                <a:ext uri="{FF2B5EF4-FFF2-40B4-BE49-F238E27FC236}">
                  <a16:creationId xmlns:a16="http://schemas.microsoft.com/office/drawing/2014/main" id="{8620AA26-DEBA-0F5D-78D5-AD9F4E0D87CA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708;p61">
              <a:extLst>
                <a:ext uri="{FF2B5EF4-FFF2-40B4-BE49-F238E27FC236}">
                  <a16:creationId xmlns:a16="http://schemas.microsoft.com/office/drawing/2014/main" id="{C47D966F-06BB-D76D-794D-9EC8A733BC6C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709;p61">
              <a:extLst>
                <a:ext uri="{FF2B5EF4-FFF2-40B4-BE49-F238E27FC236}">
                  <a16:creationId xmlns:a16="http://schemas.microsoft.com/office/drawing/2014/main" id="{0E7B7663-F789-BF6E-D106-61BF3C4BEF88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710;p61">
              <a:extLst>
                <a:ext uri="{FF2B5EF4-FFF2-40B4-BE49-F238E27FC236}">
                  <a16:creationId xmlns:a16="http://schemas.microsoft.com/office/drawing/2014/main" id="{E2348393-F34A-0DA5-FF74-3EB12937327B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711;p61">
              <a:extLst>
                <a:ext uri="{FF2B5EF4-FFF2-40B4-BE49-F238E27FC236}">
                  <a16:creationId xmlns:a16="http://schemas.microsoft.com/office/drawing/2014/main" id="{85E9D5C8-FE41-883A-2AF4-7CBE5C1BFDA4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712;p61">
              <a:extLst>
                <a:ext uri="{FF2B5EF4-FFF2-40B4-BE49-F238E27FC236}">
                  <a16:creationId xmlns:a16="http://schemas.microsoft.com/office/drawing/2014/main" id="{AE217E2A-F6C3-F3B2-7BAB-F813A76521DE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713;p61">
              <a:extLst>
                <a:ext uri="{FF2B5EF4-FFF2-40B4-BE49-F238E27FC236}">
                  <a16:creationId xmlns:a16="http://schemas.microsoft.com/office/drawing/2014/main" id="{62E7FAE2-2674-F063-4C1C-974E9567419E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714;p61">
              <a:extLst>
                <a:ext uri="{FF2B5EF4-FFF2-40B4-BE49-F238E27FC236}">
                  <a16:creationId xmlns:a16="http://schemas.microsoft.com/office/drawing/2014/main" id="{B29771C0-4232-B321-2F2A-B867935A3BB5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715;p61">
              <a:extLst>
                <a:ext uri="{FF2B5EF4-FFF2-40B4-BE49-F238E27FC236}">
                  <a16:creationId xmlns:a16="http://schemas.microsoft.com/office/drawing/2014/main" id="{B8A2EE06-E43B-6BB8-D645-40C17DC4FA46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716;p61">
              <a:extLst>
                <a:ext uri="{FF2B5EF4-FFF2-40B4-BE49-F238E27FC236}">
                  <a16:creationId xmlns:a16="http://schemas.microsoft.com/office/drawing/2014/main" id="{FE0F7EC8-CDE3-3011-0C9D-E3D7756F51E1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717;p61">
              <a:extLst>
                <a:ext uri="{FF2B5EF4-FFF2-40B4-BE49-F238E27FC236}">
                  <a16:creationId xmlns:a16="http://schemas.microsoft.com/office/drawing/2014/main" id="{D385DD87-2C82-2F5C-693D-DE9C0FA8F26F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718;p61">
              <a:extLst>
                <a:ext uri="{FF2B5EF4-FFF2-40B4-BE49-F238E27FC236}">
                  <a16:creationId xmlns:a16="http://schemas.microsoft.com/office/drawing/2014/main" id="{18D45B7A-3B43-22D7-5B75-7FB7E996AF5D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719;p61">
              <a:extLst>
                <a:ext uri="{FF2B5EF4-FFF2-40B4-BE49-F238E27FC236}">
                  <a16:creationId xmlns:a16="http://schemas.microsoft.com/office/drawing/2014/main" id="{FB359131-4FB8-2419-774D-B6212CF47FCC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720;p61">
              <a:extLst>
                <a:ext uri="{FF2B5EF4-FFF2-40B4-BE49-F238E27FC236}">
                  <a16:creationId xmlns:a16="http://schemas.microsoft.com/office/drawing/2014/main" id="{BD74199C-C1A5-D115-983E-0C7F40FC2BB5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721;p61">
              <a:extLst>
                <a:ext uri="{FF2B5EF4-FFF2-40B4-BE49-F238E27FC236}">
                  <a16:creationId xmlns:a16="http://schemas.microsoft.com/office/drawing/2014/main" id="{3CC63608-49AD-9186-46F4-861799AD9AB5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722;p61">
              <a:extLst>
                <a:ext uri="{FF2B5EF4-FFF2-40B4-BE49-F238E27FC236}">
                  <a16:creationId xmlns:a16="http://schemas.microsoft.com/office/drawing/2014/main" id="{BDDC0FF3-E4DC-9161-2C19-53E39FCCC37C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723;p61">
              <a:extLst>
                <a:ext uri="{FF2B5EF4-FFF2-40B4-BE49-F238E27FC236}">
                  <a16:creationId xmlns:a16="http://schemas.microsoft.com/office/drawing/2014/main" id="{14154ED5-8E8E-87CE-B639-63B3E9B2EEB3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724;p61">
              <a:extLst>
                <a:ext uri="{FF2B5EF4-FFF2-40B4-BE49-F238E27FC236}">
                  <a16:creationId xmlns:a16="http://schemas.microsoft.com/office/drawing/2014/main" id="{0ED9B7CE-5230-D9EE-D368-7F986C772057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725;p61">
              <a:extLst>
                <a:ext uri="{FF2B5EF4-FFF2-40B4-BE49-F238E27FC236}">
                  <a16:creationId xmlns:a16="http://schemas.microsoft.com/office/drawing/2014/main" id="{064EF17C-C63A-1284-1833-4A52AD082EC7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726;p61">
              <a:extLst>
                <a:ext uri="{FF2B5EF4-FFF2-40B4-BE49-F238E27FC236}">
                  <a16:creationId xmlns:a16="http://schemas.microsoft.com/office/drawing/2014/main" id="{0764435D-B767-3374-FEF1-2BBB42AACC47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727;p61">
              <a:extLst>
                <a:ext uri="{FF2B5EF4-FFF2-40B4-BE49-F238E27FC236}">
                  <a16:creationId xmlns:a16="http://schemas.microsoft.com/office/drawing/2014/main" id="{D1B5D303-0BB5-D126-02B6-55ABB7DA0C43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3728;p61">
              <a:extLst>
                <a:ext uri="{FF2B5EF4-FFF2-40B4-BE49-F238E27FC236}">
                  <a16:creationId xmlns:a16="http://schemas.microsoft.com/office/drawing/2014/main" id="{A148A21F-7322-F9C5-EE51-22EC6FB778A1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3729;p61">
              <a:extLst>
                <a:ext uri="{FF2B5EF4-FFF2-40B4-BE49-F238E27FC236}">
                  <a16:creationId xmlns:a16="http://schemas.microsoft.com/office/drawing/2014/main" id="{65BE8D99-6EBB-DED8-639B-37DCA671A576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730;p61">
              <a:extLst>
                <a:ext uri="{FF2B5EF4-FFF2-40B4-BE49-F238E27FC236}">
                  <a16:creationId xmlns:a16="http://schemas.microsoft.com/office/drawing/2014/main" id="{C26995C0-70DD-4E8A-B096-7941A1A87B81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3731;p61">
              <a:extLst>
                <a:ext uri="{FF2B5EF4-FFF2-40B4-BE49-F238E27FC236}">
                  <a16:creationId xmlns:a16="http://schemas.microsoft.com/office/drawing/2014/main" id="{12E2B7BC-D3AB-26B7-BCD5-2ED46E23ED3B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3732;p61">
              <a:extLst>
                <a:ext uri="{FF2B5EF4-FFF2-40B4-BE49-F238E27FC236}">
                  <a16:creationId xmlns:a16="http://schemas.microsoft.com/office/drawing/2014/main" id="{C806B789-7468-A3A8-898A-76FD3CF8D746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3733;p61">
              <a:extLst>
                <a:ext uri="{FF2B5EF4-FFF2-40B4-BE49-F238E27FC236}">
                  <a16:creationId xmlns:a16="http://schemas.microsoft.com/office/drawing/2014/main" id="{19B6949E-DFE8-B728-5F00-76AFD86E6A9E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3734;p61">
              <a:extLst>
                <a:ext uri="{FF2B5EF4-FFF2-40B4-BE49-F238E27FC236}">
                  <a16:creationId xmlns:a16="http://schemas.microsoft.com/office/drawing/2014/main" id="{469DD7E8-0C04-2537-1D9C-DEAB90834C52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3735;p61">
              <a:extLst>
                <a:ext uri="{FF2B5EF4-FFF2-40B4-BE49-F238E27FC236}">
                  <a16:creationId xmlns:a16="http://schemas.microsoft.com/office/drawing/2014/main" id="{07D94209-D89D-B142-22D1-6DCB47A56C4F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3736;p61">
              <a:extLst>
                <a:ext uri="{FF2B5EF4-FFF2-40B4-BE49-F238E27FC236}">
                  <a16:creationId xmlns:a16="http://schemas.microsoft.com/office/drawing/2014/main" id="{72716CB1-4C67-0B22-2878-D0AC5B9A48DB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3737;p61">
              <a:extLst>
                <a:ext uri="{FF2B5EF4-FFF2-40B4-BE49-F238E27FC236}">
                  <a16:creationId xmlns:a16="http://schemas.microsoft.com/office/drawing/2014/main" id="{F64AABBD-9E39-E02F-958F-0723DF4E25E2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3738;p61">
              <a:extLst>
                <a:ext uri="{FF2B5EF4-FFF2-40B4-BE49-F238E27FC236}">
                  <a16:creationId xmlns:a16="http://schemas.microsoft.com/office/drawing/2014/main" id="{B2A02BA3-37DB-4750-8E63-E474F3B6D7DE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3739;p61">
              <a:extLst>
                <a:ext uri="{FF2B5EF4-FFF2-40B4-BE49-F238E27FC236}">
                  <a16:creationId xmlns:a16="http://schemas.microsoft.com/office/drawing/2014/main" id="{53172B39-4648-0FCF-D1D1-6ACF111D18FB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3740;p61">
              <a:extLst>
                <a:ext uri="{FF2B5EF4-FFF2-40B4-BE49-F238E27FC236}">
                  <a16:creationId xmlns:a16="http://schemas.microsoft.com/office/drawing/2014/main" id="{2B3416B4-3468-C370-C78D-FE271C75B807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3741;p61">
              <a:extLst>
                <a:ext uri="{FF2B5EF4-FFF2-40B4-BE49-F238E27FC236}">
                  <a16:creationId xmlns:a16="http://schemas.microsoft.com/office/drawing/2014/main" id="{DD9A0169-0FF2-C322-EA94-2BBB5DA884FD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3742;p61">
              <a:extLst>
                <a:ext uri="{FF2B5EF4-FFF2-40B4-BE49-F238E27FC236}">
                  <a16:creationId xmlns:a16="http://schemas.microsoft.com/office/drawing/2014/main" id="{37648852-AEB9-7C52-4C80-FFD53BF37F35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3743;p61">
              <a:extLst>
                <a:ext uri="{FF2B5EF4-FFF2-40B4-BE49-F238E27FC236}">
                  <a16:creationId xmlns:a16="http://schemas.microsoft.com/office/drawing/2014/main" id="{A64FEC9C-9B04-489D-A67C-77F0231B685B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3744;p61">
              <a:extLst>
                <a:ext uri="{FF2B5EF4-FFF2-40B4-BE49-F238E27FC236}">
                  <a16:creationId xmlns:a16="http://schemas.microsoft.com/office/drawing/2014/main" id="{A1FBA37A-4D92-A76B-7ACF-8B491864EDFB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3745;p61">
              <a:extLst>
                <a:ext uri="{FF2B5EF4-FFF2-40B4-BE49-F238E27FC236}">
                  <a16:creationId xmlns:a16="http://schemas.microsoft.com/office/drawing/2014/main" id="{2B1C8417-59C3-E91C-CFBB-E1BB72256AE2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3746;p61">
              <a:extLst>
                <a:ext uri="{FF2B5EF4-FFF2-40B4-BE49-F238E27FC236}">
                  <a16:creationId xmlns:a16="http://schemas.microsoft.com/office/drawing/2014/main" id="{649AE887-274F-BE87-C6F8-2B43837DB7B5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3747;p61">
              <a:extLst>
                <a:ext uri="{FF2B5EF4-FFF2-40B4-BE49-F238E27FC236}">
                  <a16:creationId xmlns:a16="http://schemas.microsoft.com/office/drawing/2014/main" id="{07DD8D9C-93EA-2253-8F45-F8F6DC9C5F8D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3748;p61">
              <a:extLst>
                <a:ext uri="{FF2B5EF4-FFF2-40B4-BE49-F238E27FC236}">
                  <a16:creationId xmlns:a16="http://schemas.microsoft.com/office/drawing/2014/main" id="{B9049353-03BC-48DE-52DC-05EF9B4D4D0B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3749;p61">
              <a:extLst>
                <a:ext uri="{FF2B5EF4-FFF2-40B4-BE49-F238E27FC236}">
                  <a16:creationId xmlns:a16="http://schemas.microsoft.com/office/drawing/2014/main" id="{65B7BF96-80D5-3AB3-46C7-CCE7A073EF82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3750;p61">
              <a:extLst>
                <a:ext uri="{FF2B5EF4-FFF2-40B4-BE49-F238E27FC236}">
                  <a16:creationId xmlns:a16="http://schemas.microsoft.com/office/drawing/2014/main" id="{42BAF8E8-57F4-FD9B-335C-B227E4A738AF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3751;p61">
              <a:extLst>
                <a:ext uri="{FF2B5EF4-FFF2-40B4-BE49-F238E27FC236}">
                  <a16:creationId xmlns:a16="http://schemas.microsoft.com/office/drawing/2014/main" id="{58B88CB6-3802-4F26-ECB5-0EBE8F983431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3752;p61">
              <a:extLst>
                <a:ext uri="{FF2B5EF4-FFF2-40B4-BE49-F238E27FC236}">
                  <a16:creationId xmlns:a16="http://schemas.microsoft.com/office/drawing/2014/main" id="{1095CA60-FCEE-7574-9DF9-D4316694975F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3753;p61">
              <a:extLst>
                <a:ext uri="{FF2B5EF4-FFF2-40B4-BE49-F238E27FC236}">
                  <a16:creationId xmlns:a16="http://schemas.microsoft.com/office/drawing/2014/main" id="{BBB19393-C62E-07F6-775C-F0AB15C5255C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3754;p61">
              <a:extLst>
                <a:ext uri="{FF2B5EF4-FFF2-40B4-BE49-F238E27FC236}">
                  <a16:creationId xmlns:a16="http://schemas.microsoft.com/office/drawing/2014/main" id="{658D808E-F725-2939-B644-DEC39DADBA1B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3755;p61">
              <a:extLst>
                <a:ext uri="{FF2B5EF4-FFF2-40B4-BE49-F238E27FC236}">
                  <a16:creationId xmlns:a16="http://schemas.microsoft.com/office/drawing/2014/main" id="{2184D0AA-2C50-F44A-4B6D-3A0CB4F4B8D8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3756;p61">
              <a:extLst>
                <a:ext uri="{FF2B5EF4-FFF2-40B4-BE49-F238E27FC236}">
                  <a16:creationId xmlns:a16="http://schemas.microsoft.com/office/drawing/2014/main" id="{D4255F0D-06F5-88CF-09EA-74D7CDDCA1A9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3757;p61">
              <a:extLst>
                <a:ext uri="{FF2B5EF4-FFF2-40B4-BE49-F238E27FC236}">
                  <a16:creationId xmlns:a16="http://schemas.microsoft.com/office/drawing/2014/main" id="{28EDEB3D-1633-1750-18AB-D6BCD5C7F7A0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3758;p61">
              <a:extLst>
                <a:ext uri="{FF2B5EF4-FFF2-40B4-BE49-F238E27FC236}">
                  <a16:creationId xmlns:a16="http://schemas.microsoft.com/office/drawing/2014/main" id="{98C748FF-D6B8-4AE8-517D-6EE0C91409D1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3759;p61">
              <a:extLst>
                <a:ext uri="{FF2B5EF4-FFF2-40B4-BE49-F238E27FC236}">
                  <a16:creationId xmlns:a16="http://schemas.microsoft.com/office/drawing/2014/main" id="{745968FD-CD18-ACFF-D212-EE3C00E3B617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3760;p61">
              <a:extLst>
                <a:ext uri="{FF2B5EF4-FFF2-40B4-BE49-F238E27FC236}">
                  <a16:creationId xmlns:a16="http://schemas.microsoft.com/office/drawing/2014/main" id="{96EE407E-7910-EFC3-59DC-1A3D1BF02805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3761;p61">
              <a:extLst>
                <a:ext uri="{FF2B5EF4-FFF2-40B4-BE49-F238E27FC236}">
                  <a16:creationId xmlns:a16="http://schemas.microsoft.com/office/drawing/2014/main" id="{C3488979-31CB-6B81-1F6F-1E84F67007C8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3762;p61">
              <a:extLst>
                <a:ext uri="{FF2B5EF4-FFF2-40B4-BE49-F238E27FC236}">
                  <a16:creationId xmlns:a16="http://schemas.microsoft.com/office/drawing/2014/main" id="{057C508B-9969-7711-3F26-8BA44E9D6289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3763;p61">
              <a:extLst>
                <a:ext uri="{FF2B5EF4-FFF2-40B4-BE49-F238E27FC236}">
                  <a16:creationId xmlns:a16="http://schemas.microsoft.com/office/drawing/2014/main" id="{60A3D8CE-CE64-781F-8419-E30AF3E284CB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3764;p61">
              <a:extLst>
                <a:ext uri="{FF2B5EF4-FFF2-40B4-BE49-F238E27FC236}">
                  <a16:creationId xmlns:a16="http://schemas.microsoft.com/office/drawing/2014/main" id="{AB0079DD-F9E7-B81D-26D7-469E7DB497F3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3765;p61">
              <a:extLst>
                <a:ext uri="{FF2B5EF4-FFF2-40B4-BE49-F238E27FC236}">
                  <a16:creationId xmlns:a16="http://schemas.microsoft.com/office/drawing/2014/main" id="{FF91B2E4-45B5-9709-8487-0E3F627F2ABB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3766;p61">
              <a:extLst>
                <a:ext uri="{FF2B5EF4-FFF2-40B4-BE49-F238E27FC236}">
                  <a16:creationId xmlns:a16="http://schemas.microsoft.com/office/drawing/2014/main" id="{23D77454-9ACC-A59B-7689-88005EB73296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3767;p61">
              <a:extLst>
                <a:ext uri="{FF2B5EF4-FFF2-40B4-BE49-F238E27FC236}">
                  <a16:creationId xmlns:a16="http://schemas.microsoft.com/office/drawing/2014/main" id="{5E72D3A8-357B-6820-AD05-5345A30FD210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3768;p61">
              <a:extLst>
                <a:ext uri="{FF2B5EF4-FFF2-40B4-BE49-F238E27FC236}">
                  <a16:creationId xmlns:a16="http://schemas.microsoft.com/office/drawing/2014/main" id="{C7D6AFC8-10AA-4D7D-D831-0CAA806A2EFE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3769;p61">
              <a:extLst>
                <a:ext uri="{FF2B5EF4-FFF2-40B4-BE49-F238E27FC236}">
                  <a16:creationId xmlns:a16="http://schemas.microsoft.com/office/drawing/2014/main" id="{0081EB6E-6923-E3C4-7840-9FF9A4C78CC7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3770;p61">
              <a:extLst>
                <a:ext uri="{FF2B5EF4-FFF2-40B4-BE49-F238E27FC236}">
                  <a16:creationId xmlns:a16="http://schemas.microsoft.com/office/drawing/2014/main" id="{F33C8D43-27C2-EB53-9021-425E339CAAFB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3771;p61">
              <a:extLst>
                <a:ext uri="{FF2B5EF4-FFF2-40B4-BE49-F238E27FC236}">
                  <a16:creationId xmlns:a16="http://schemas.microsoft.com/office/drawing/2014/main" id="{9FCABBA7-E7B5-3D33-4637-1C214F094C4B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3772;p61">
              <a:extLst>
                <a:ext uri="{FF2B5EF4-FFF2-40B4-BE49-F238E27FC236}">
                  <a16:creationId xmlns:a16="http://schemas.microsoft.com/office/drawing/2014/main" id="{74106080-3BAB-CE6C-511D-95F090620363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3773;p61">
              <a:extLst>
                <a:ext uri="{FF2B5EF4-FFF2-40B4-BE49-F238E27FC236}">
                  <a16:creationId xmlns:a16="http://schemas.microsoft.com/office/drawing/2014/main" id="{259FC5C3-6A07-BEC3-92AC-D8110103331A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774;p61">
              <a:extLst>
                <a:ext uri="{FF2B5EF4-FFF2-40B4-BE49-F238E27FC236}">
                  <a16:creationId xmlns:a16="http://schemas.microsoft.com/office/drawing/2014/main" id="{E320A786-0669-35F4-4676-0594DC6CBB53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775;p61">
              <a:extLst>
                <a:ext uri="{FF2B5EF4-FFF2-40B4-BE49-F238E27FC236}">
                  <a16:creationId xmlns:a16="http://schemas.microsoft.com/office/drawing/2014/main" id="{98115E31-2A78-296D-F088-848D64FFC365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776;p61">
              <a:extLst>
                <a:ext uri="{FF2B5EF4-FFF2-40B4-BE49-F238E27FC236}">
                  <a16:creationId xmlns:a16="http://schemas.microsoft.com/office/drawing/2014/main" id="{A2FE8A3F-675F-CC17-0C02-1479EDFB11EA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777;p61">
              <a:extLst>
                <a:ext uri="{FF2B5EF4-FFF2-40B4-BE49-F238E27FC236}">
                  <a16:creationId xmlns:a16="http://schemas.microsoft.com/office/drawing/2014/main" id="{81F3094D-5065-6DFE-03AA-CEA14EF1F903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778;p61">
              <a:extLst>
                <a:ext uri="{FF2B5EF4-FFF2-40B4-BE49-F238E27FC236}">
                  <a16:creationId xmlns:a16="http://schemas.microsoft.com/office/drawing/2014/main" id="{4EDCA646-7C34-9C6E-74AC-DA505543BA85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779;p61">
              <a:extLst>
                <a:ext uri="{FF2B5EF4-FFF2-40B4-BE49-F238E27FC236}">
                  <a16:creationId xmlns:a16="http://schemas.microsoft.com/office/drawing/2014/main" id="{E73630CE-A4DC-C996-180F-757CA2CA9730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780;p61">
              <a:extLst>
                <a:ext uri="{FF2B5EF4-FFF2-40B4-BE49-F238E27FC236}">
                  <a16:creationId xmlns:a16="http://schemas.microsoft.com/office/drawing/2014/main" id="{253FA1C7-042B-25EA-242E-3109CDF3D74D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3781;p61">
              <a:extLst>
                <a:ext uri="{FF2B5EF4-FFF2-40B4-BE49-F238E27FC236}">
                  <a16:creationId xmlns:a16="http://schemas.microsoft.com/office/drawing/2014/main" id="{D69F785C-BB05-8717-F4A8-7B6063772E45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782;p61">
              <a:extLst>
                <a:ext uri="{FF2B5EF4-FFF2-40B4-BE49-F238E27FC236}">
                  <a16:creationId xmlns:a16="http://schemas.microsoft.com/office/drawing/2014/main" id="{426F1A78-E53E-9BEF-2959-FD34AD2D1AF5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3783;p61">
              <a:extLst>
                <a:ext uri="{FF2B5EF4-FFF2-40B4-BE49-F238E27FC236}">
                  <a16:creationId xmlns:a16="http://schemas.microsoft.com/office/drawing/2014/main" id="{AA3FAD9B-7D33-EE38-2DB0-4E4E909D7D94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3784;p61">
              <a:extLst>
                <a:ext uri="{FF2B5EF4-FFF2-40B4-BE49-F238E27FC236}">
                  <a16:creationId xmlns:a16="http://schemas.microsoft.com/office/drawing/2014/main" id="{BA5B0095-34CF-D091-12C2-7B3A31C776C6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785;p61">
              <a:extLst>
                <a:ext uri="{FF2B5EF4-FFF2-40B4-BE49-F238E27FC236}">
                  <a16:creationId xmlns:a16="http://schemas.microsoft.com/office/drawing/2014/main" id="{82966389-F8DA-3C7D-3FD9-A5E6338BCC72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3786;p61">
              <a:extLst>
                <a:ext uri="{FF2B5EF4-FFF2-40B4-BE49-F238E27FC236}">
                  <a16:creationId xmlns:a16="http://schemas.microsoft.com/office/drawing/2014/main" id="{E40AC8C1-2959-D563-F6C8-2970BCF3382B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3787;p61">
              <a:extLst>
                <a:ext uri="{FF2B5EF4-FFF2-40B4-BE49-F238E27FC236}">
                  <a16:creationId xmlns:a16="http://schemas.microsoft.com/office/drawing/2014/main" id="{38980346-096A-68E2-213E-CE954EFF3B48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3788;p61">
              <a:extLst>
                <a:ext uri="{FF2B5EF4-FFF2-40B4-BE49-F238E27FC236}">
                  <a16:creationId xmlns:a16="http://schemas.microsoft.com/office/drawing/2014/main" id="{8056430D-A9EE-48CB-A23F-4D691EE11D48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3789;p61">
              <a:extLst>
                <a:ext uri="{FF2B5EF4-FFF2-40B4-BE49-F238E27FC236}">
                  <a16:creationId xmlns:a16="http://schemas.microsoft.com/office/drawing/2014/main" id="{14D0592C-42BF-A402-F8BC-1389A7036454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3790;p61">
              <a:extLst>
                <a:ext uri="{FF2B5EF4-FFF2-40B4-BE49-F238E27FC236}">
                  <a16:creationId xmlns:a16="http://schemas.microsoft.com/office/drawing/2014/main" id="{A34695C6-336C-7493-FC71-3632109819D7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3791;p61">
              <a:extLst>
                <a:ext uri="{FF2B5EF4-FFF2-40B4-BE49-F238E27FC236}">
                  <a16:creationId xmlns:a16="http://schemas.microsoft.com/office/drawing/2014/main" id="{F204AAE1-ACE6-AF0F-F79D-A5762B2888B9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3792;p61">
              <a:extLst>
                <a:ext uri="{FF2B5EF4-FFF2-40B4-BE49-F238E27FC236}">
                  <a16:creationId xmlns:a16="http://schemas.microsoft.com/office/drawing/2014/main" id="{19C8472D-0ED3-8BC4-A056-D45142020ED7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3793;p61">
              <a:extLst>
                <a:ext uri="{FF2B5EF4-FFF2-40B4-BE49-F238E27FC236}">
                  <a16:creationId xmlns:a16="http://schemas.microsoft.com/office/drawing/2014/main" id="{D993F638-27E0-7D53-615B-2611CA9813EF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3794;p61">
              <a:extLst>
                <a:ext uri="{FF2B5EF4-FFF2-40B4-BE49-F238E27FC236}">
                  <a16:creationId xmlns:a16="http://schemas.microsoft.com/office/drawing/2014/main" id="{57E5087E-4E72-FDAA-D2AA-E751496AB87B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3795;p61">
              <a:extLst>
                <a:ext uri="{FF2B5EF4-FFF2-40B4-BE49-F238E27FC236}">
                  <a16:creationId xmlns:a16="http://schemas.microsoft.com/office/drawing/2014/main" id="{986920E7-34D6-9C5B-5C30-CA2B5D1E9CA4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3796;p61">
              <a:extLst>
                <a:ext uri="{FF2B5EF4-FFF2-40B4-BE49-F238E27FC236}">
                  <a16:creationId xmlns:a16="http://schemas.microsoft.com/office/drawing/2014/main" id="{AC8DFA98-4F1D-E649-3671-0EE9BDA6DA13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3797;p61">
              <a:extLst>
                <a:ext uri="{FF2B5EF4-FFF2-40B4-BE49-F238E27FC236}">
                  <a16:creationId xmlns:a16="http://schemas.microsoft.com/office/drawing/2014/main" id="{B957BDFB-A728-DB6D-4934-C4452A249325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3798;p61">
              <a:extLst>
                <a:ext uri="{FF2B5EF4-FFF2-40B4-BE49-F238E27FC236}">
                  <a16:creationId xmlns:a16="http://schemas.microsoft.com/office/drawing/2014/main" id="{1A387F56-7A9A-7DE0-4A55-44201ABF048F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3799;p61">
              <a:extLst>
                <a:ext uri="{FF2B5EF4-FFF2-40B4-BE49-F238E27FC236}">
                  <a16:creationId xmlns:a16="http://schemas.microsoft.com/office/drawing/2014/main" id="{99B67B0B-5A1D-002A-6083-EA70227673C2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3800;p61">
              <a:extLst>
                <a:ext uri="{FF2B5EF4-FFF2-40B4-BE49-F238E27FC236}">
                  <a16:creationId xmlns:a16="http://schemas.microsoft.com/office/drawing/2014/main" id="{73C7C330-77D4-B769-0822-FF554151E28A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3801;p61">
              <a:extLst>
                <a:ext uri="{FF2B5EF4-FFF2-40B4-BE49-F238E27FC236}">
                  <a16:creationId xmlns:a16="http://schemas.microsoft.com/office/drawing/2014/main" id="{DF20314E-AA55-394E-4ABC-FA8B0F5C414F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3802;p61">
              <a:extLst>
                <a:ext uri="{FF2B5EF4-FFF2-40B4-BE49-F238E27FC236}">
                  <a16:creationId xmlns:a16="http://schemas.microsoft.com/office/drawing/2014/main" id="{E9161C17-C073-D59E-9C2A-8C95222415CE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3803;p61">
              <a:extLst>
                <a:ext uri="{FF2B5EF4-FFF2-40B4-BE49-F238E27FC236}">
                  <a16:creationId xmlns:a16="http://schemas.microsoft.com/office/drawing/2014/main" id="{D704C6EF-2CC2-C6BD-CBAF-7201F65D1C16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3804;p61">
              <a:extLst>
                <a:ext uri="{FF2B5EF4-FFF2-40B4-BE49-F238E27FC236}">
                  <a16:creationId xmlns:a16="http://schemas.microsoft.com/office/drawing/2014/main" id="{65DA145F-167C-801D-C4BB-2A06DC3BFA70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3805;p61">
              <a:extLst>
                <a:ext uri="{FF2B5EF4-FFF2-40B4-BE49-F238E27FC236}">
                  <a16:creationId xmlns:a16="http://schemas.microsoft.com/office/drawing/2014/main" id="{62BAAF6A-6405-561A-B919-FFE173B3CFE6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3806;p61">
              <a:extLst>
                <a:ext uri="{FF2B5EF4-FFF2-40B4-BE49-F238E27FC236}">
                  <a16:creationId xmlns:a16="http://schemas.microsoft.com/office/drawing/2014/main" id="{618D8E88-774E-AC0D-BA95-19FF04624889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3807;p61">
              <a:extLst>
                <a:ext uri="{FF2B5EF4-FFF2-40B4-BE49-F238E27FC236}">
                  <a16:creationId xmlns:a16="http://schemas.microsoft.com/office/drawing/2014/main" id="{578CEB3A-92EF-1914-FDBC-B2EC55C859CC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3808;p61">
              <a:extLst>
                <a:ext uri="{FF2B5EF4-FFF2-40B4-BE49-F238E27FC236}">
                  <a16:creationId xmlns:a16="http://schemas.microsoft.com/office/drawing/2014/main" id="{5E9B25DD-A5FA-05A4-A262-15CD6A0E378A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3809;p61">
              <a:extLst>
                <a:ext uri="{FF2B5EF4-FFF2-40B4-BE49-F238E27FC236}">
                  <a16:creationId xmlns:a16="http://schemas.microsoft.com/office/drawing/2014/main" id="{DF6A1959-D446-CA09-702D-81BCB3D5F293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3810;p61">
              <a:extLst>
                <a:ext uri="{FF2B5EF4-FFF2-40B4-BE49-F238E27FC236}">
                  <a16:creationId xmlns:a16="http://schemas.microsoft.com/office/drawing/2014/main" id="{C0A8AFA8-4A12-46DE-62E4-E6F70C434594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3811;p61">
              <a:extLst>
                <a:ext uri="{FF2B5EF4-FFF2-40B4-BE49-F238E27FC236}">
                  <a16:creationId xmlns:a16="http://schemas.microsoft.com/office/drawing/2014/main" id="{DDA77A92-65D9-6E7B-A9C0-9433A6F7DDED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3812;p61">
              <a:extLst>
                <a:ext uri="{FF2B5EF4-FFF2-40B4-BE49-F238E27FC236}">
                  <a16:creationId xmlns:a16="http://schemas.microsoft.com/office/drawing/2014/main" id="{AA748DA8-DEE0-A946-9C65-B8F1A56D5689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3813;p61">
              <a:extLst>
                <a:ext uri="{FF2B5EF4-FFF2-40B4-BE49-F238E27FC236}">
                  <a16:creationId xmlns:a16="http://schemas.microsoft.com/office/drawing/2014/main" id="{0E7F9F8A-591C-38A4-7FB8-C269ACB4CD1B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3814;p61">
              <a:extLst>
                <a:ext uri="{FF2B5EF4-FFF2-40B4-BE49-F238E27FC236}">
                  <a16:creationId xmlns:a16="http://schemas.microsoft.com/office/drawing/2014/main" id="{8921713F-BED1-7A1C-AF38-954AF168D919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3815;p61">
              <a:extLst>
                <a:ext uri="{FF2B5EF4-FFF2-40B4-BE49-F238E27FC236}">
                  <a16:creationId xmlns:a16="http://schemas.microsoft.com/office/drawing/2014/main" id="{EC700DD9-1A96-876F-2439-D060BD8AEB03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3816;p61">
              <a:extLst>
                <a:ext uri="{FF2B5EF4-FFF2-40B4-BE49-F238E27FC236}">
                  <a16:creationId xmlns:a16="http://schemas.microsoft.com/office/drawing/2014/main" id="{72857A55-5435-FBE6-D79D-DA86694BA272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3817;p61">
              <a:extLst>
                <a:ext uri="{FF2B5EF4-FFF2-40B4-BE49-F238E27FC236}">
                  <a16:creationId xmlns:a16="http://schemas.microsoft.com/office/drawing/2014/main" id="{E444FA59-BDB1-431D-80B4-620D14750420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3818;p61">
              <a:extLst>
                <a:ext uri="{FF2B5EF4-FFF2-40B4-BE49-F238E27FC236}">
                  <a16:creationId xmlns:a16="http://schemas.microsoft.com/office/drawing/2014/main" id="{61CAECB9-CC92-9B5A-3091-C6CF363320AA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3819;p61">
              <a:extLst>
                <a:ext uri="{FF2B5EF4-FFF2-40B4-BE49-F238E27FC236}">
                  <a16:creationId xmlns:a16="http://schemas.microsoft.com/office/drawing/2014/main" id="{03586628-A38D-3D73-4CA1-860C67D4ABD2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3820;p61">
              <a:extLst>
                <a:ext uri="{FF2B5EF4-FFF2-40B4-BE49-F238E27FC236}">
                  <a16:creationId xmlns:a16="http://schemas.microsoft.com/office/drawing/2014/main" id="{922C5254-C2BD-65A5-4DE7-07E502871BCB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3821;p61">
              <a:extLst>
                <a:ext uri="{FF2B5EF4-FFF2-40B4-BE49-F238E27FC236}">
                  <a16:creationId xmlns:a16="http://schemas.microsoft.com/office/drawing/2014/main" id="{E09A30E8-8F84-2589-94B5-169F3DC3E272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822;p61">
              <a:extLst>
                <a:ext uri="{FF2B5EF4-FFF2-40B4-BE49-F238E27FC236}">
                  <a16:creationId xmlns:a16="http://schemas.microsoft.com/office/drawing/2014/main" id="{166C0F4A-555B-79BB-9AB4-81C9C0C33BD1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823;p61">
              <a:extLst>
                <a:ext uri="{FF2B5EF4-FFF2-40B4-BE49-F238E27FC236}">
                  <a16:creationId xmlns:a16="http://schemas.microsoft.com/office/drawing/2014/main" id="{2CD2FE2C-106B-9D64-C451-0C69CADBF50A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824;p61">
              <a:extLst>
                <a:ext uri="{FF2B5EF4-FFF2-40B4-BE49-F238E27FC236}">
                  <a16:creationId xmlns:a16="http://schemas.microsoft.com/office/drawing/2014/main" id="{C3DC391E-6079-256F-62FC-35202B1B422F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825;p61">
              <a:extLst>
                <a:ext uri="{FF2B5EF4-FFF2-40B4-BE49-F238E27FC236}">
                  <a16:creationId xmlns:a16="http://schemas.microsoft.com/office/drawing/2014/main" id="{D87E2DC8-9FA2-1D4A-4AA6-94D9A62DF323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826;p61">
              <a:extLst>
                <a:ext uri="{FF2B5EF4-FFF2-40B4-BE49-F238E27FC236}">
                  <a16:creationId xmlns:a16="http://schemas.microsoft.com/office/drawing/2014/main" id="{7D57867A-6F48-7255-D0F1-EE416FD393C3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827;p61">
              <a:extLst>
                <a:ext uri="{FF2B5EF4-FFF2-40B4-BE49-F238E27FC236}">
                  <a16:creationId xmlns:a16="http://schemas.microsoft.com/office/drawing/2014/main" id="{2DDE58D9-5FAC-DC18-4808-46E18207F801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828;p61">
              <a:extLst>
                <a:ext uri="{FF2B5EF4-FFF2-40B4-BE49-F238E27FC236}">
                  <a16:creationId xmlns:a16="http://schemas.microsoft.com/office/drawing/2014/main" id="{8DC00B88-F762-7C8B-A6E8-8F9FD30131D8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829;p61">
              <a:extLst>
                <a:ext uri="{FF2B5EF4-FFF2-40B4-BE49-F238E27FC236}">
                  <a16:creationId xmlns:a16="http://schemas.microsoft.com/office/drawing/2014/main" id="{354212C0-7AB5-10CD-1693-26E55DCCF484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830;p61">
              <a:extLst>
                <a:ext uri="{FF2B5EF4-FFF2-40B4-BE49-F238E27FC236}">
                  <a16:creationId xmlns:a16="http://schemas.microsoft.com/office/drawing/2014/main" id="{A45C8F03-BAAE-22D4-2E17-A10603CAC53C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831;p61">
              <a:extLst>
                <a:ext uri="{FF2B5EF4-FFF2-40B4-BE49-F238E27FC236}">
                  <a16:creationId xmlns:a16="http://schemas.microsoft.com/office/drawing/2014/main" id="{33413B96-AE9F-C681-D93F-196871D108A0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832;p61">
              <a:extLst>
                <a:ext uri="{FF2B5EF4-FFF2-40B4-BE49-F238E27FC236}">
                  <a16:creationId xmlns:a16="http://schemas.microsoft.com/office/drawing/2014/main" id="{44D861B3-01C1-FBF3-9488-F12C1CC6175C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833;p61">
              <a:extLst>
                <a:ext uri="{FF2B5EF4-FFF2-40B4-BE49-F238E27FC236}">
                  <a16:creationId xmlns:a16="http://schemas.microsoft.com/office/drawing/2014/main" id="{1A54157F-91B3-C4C6-0594-826E1843B367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834;p61">
              <a:extLst>
                <a:ext uri="{FF2B5EF4-FFF2-40B4-BE49-F238E27FC236}">
                  <a16:creationId xmlns:a16="http://schemas.microsoft.com/office/drawing/2014/main" id="{99B1935A-EADC-751D-F4CC-C41B5FDAB8AD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835;p61">
              <a:extLst>
                <a:ext uri="{FF2B5EF4-FFF2-40B4-BE49-F238E27FC236}">
                  <a16:creationId xmlns:a16="http://schemas.microsoft.com/office/drawing/2014/main" id="{71367054-7C2F-039F-B7F6-6B714908AFFF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836;p61">
              <a:extLst>
                <a:ext uri="{FF2B5EF4-FFF2-40B4-BE49-F238E27FC236}">
                  <a16:creationId xmlns:a16="http://schemas.microsoft.com/office/drawing/2014/main" id="{600EB907-660D-E90B-901F-EC555FE41F15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837;p61">
              <a:extLst>
                <a:ext uri="{FF2B5EF4-FFF2-40B4-BE49-F238E27FC236}">
                  <a16:creationId xmlns:a16="http://schemas.microsoft.com/office/drawing/2014/main" id="{99E749E0-0F91-34DA-F3FB-E9FF6C2E0853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838;p61">
              <a:extLst>
                <a:ext uri="{FF2B5EF4-FFF2-40B4-BE49-F238E27FC236}">
                  <a16:creationId xmlns:a16="http://schemas.microsoft.com/office/drawing/2014/main" id="{656FD386-1F3F-6415-0D4E-9BAE508A2C2D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839;p61">
              <a:extLst>
                <a:ext uri="{FF2B5EF4-FFF2-40B4-BE49-F238E27FC236}">
                  <a16:creationId xmlns:a16="http://schemas.microsoft.com/office/drawing/2014/main" id="{5D831906-9668-7405-31BD-9CE6EBBC69F4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840;p61">
              <a:extLst>
                <a:ext uri="{FF2B5EF4-FFF2-40B4-BE49-F238E27FC236}">
                  <a16:creationId xmlns:a16="http://schemas.microsoft.com/office/drawing/2014/main" id="{80189A9D-8659-7024-BAE6-22A5B7B72FB0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841;p61">
              <a:extLst>
                <a:ext uri="{FF2B5EF4-FFF2-40B4-BE49-F238E27FC236}">
                  <a16:creationId xmlns:a16="http://schemas.microsoft.com/office/drawing/2014/main" id="{AD1C5C57-B947-8A85-A9EE-E24FE4360CE9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842;p61">
              <a:extLst>
                <a:ext uri="{FF2B5EF4-FFF2-40B4-BE49-F238E27FC236}">
                  <a16:creationId xmlns:a16="http://schemas.microsoft.com/office/drawing/2014/main" id="{096D7D24-840F-746C-C582-41DD57910075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843;p61">
              <a:extLst>
                <a:ext uri="{FF2B5EF4-FFF2-40B4-BE49-F238E27FC236}">
                  <a16:creationId xmlns:a16="http://schemas.microsoft.com/office/drawing/2014/main" id="{EAA64212-64F5-FBE7-2248-8D9D36E19F80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844;p61">
              <a:extLst>
                <a:ext uri="{FF2B5EF4-FFF2-40B4-BE49-F238E27FC236}">
                  <a16:creationId xmlns:a16="http://schemas.microsoft.com/office/drawing/2014/main" id="{6914E608-AC38-E0D7-8F0F-A408567B9767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845;p61">
              <a:extLst>
                <a:ext uri="{FF2B5EF4-FFF2-40B4-BE49-F238E27FC236}">
                  <a16:creationId xmlns:a16="http://schemas.microsoft.com/office/drawing/2014/main" id="{A57E59E2-4C5F-5C61-EBF7-11FC1295EB6F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846;p61">
              <a:extLst>
                <a:ext uri="{FF2B5EF4-FFF2-40B4-BE49-F238E27FC236}">
                  <a16:creationId xmlns:a16="http://schemas.microsoft.com/office/drawing/2014/main" id="{D9EF9141-8FC7-B1ED-1E94-44F0A564521B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847;p61">
              <a:extLst>
                <a:ext uri="{FF2B5EF4-FFF2-40B4-BE49-F238E27FC236}">
                  <a16:creationId xmlns:a16="http://schemas.microsoft.com/office/drawing/2014/main" id="{FC72347E-4D1E-6F52-73D0-056240CA6B50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848;p61">
              <a:extLst>
                <a:ext uri="{FF2B5EF4-FFF2-40B4-BE49-F238E27FC236}">
                  <a16:creationId xmlns:a16="http://schemas.microsoft.com/office/drawing/2014/main" id="{5DE3DF44-E67E-1D90-A3BC-12527F6C51B3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849;p61">
              <a:extLst>
                <a:ext uri="{FF2B5EF4-FFF2-40B4-BE49-F238E27FC236}">
                  <a16:creationId xmlns:a16="http://schemas.microsoft.com/office/drawing/2014/main" id="{760C8950-1C21-767D-61E0-E4A1839EE618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850;p61">
              <a:extLst>
                <a:ext uri="{FF2B5EF4-FFF2-40B4-BE49-F238E27FC236}">
                  <a16:creationId xmlns:a16="http://schemas.microsoft.com/office/drawing/2014/main" id="{57A1178B-16C5-10E1-903D-C07796BC32C8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851;p61">
              <a:extLst>
                <a:ext uri="{FF2B5EF4-FFF2-40B4-BE49-F238E27FC236}">
                  <a16:creationId xmlns:a16="http://schemas.microsoft.com/office/drawing/2014/main" id="{E2E76B9F-03D5-C5DB-FC20-9001003CCAE5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852;p61">
              <a:extLst>
                <a:ext uri="{FF2B5EF4-FFF2-40B4-BE49-F238E27FC236}">
                  <a16:creationId xmlns:a16="http://schemas.microsoft.com/office/drawing/2014/main" id="{81D8D0D4-DE50-46CE-88D9-8137B5EF5983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853;p61">
              <a:extLst>
                <a:ext uri="{FF2B5EF4-FFF2-40B4-BE49-F238E27FC236}">
                  <a16:creationId xmlns:a16="http://schemas.microsoft.com/office/drawing/2014/main" id="{6A29873B-B8D1-1D54-995B-759D4E576B44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854;p61">
              <a:extLst>
                <a:ext uri="{FF2B5EF4-FFF2-40B4-BE49-F238E27FC236}">
                  <a16:creationId xmlns:a16="http://schemas.microsoft.com/office/drawing/2014/main" id="{ECFD0B3E-DD61-7636-84F2-0BFF56BC69C7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855;p61">
              <a:extLst>
                <a:ext uri="{FF2B5EF4-FFF2-40B4-BE49-F238E27FC236}">
                  <a16:creationId xmlns:a16="http://schemas.microsoft.com/office/drawing/2014/main" id="{80AD2868-E8EB-8977-255E-2557AC45FF83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856;p61">
              <a:extLst>
                <a:ext uri="{FF2B5EF4-FFF2-40B4-BE49-F238E27FC236}">
                  <a16:creationId xmlns:a16="http://schemas.microsoft.com/office/drawing/2014/main" id="{6EBE1645-4E99-525D-B45C-235EF7556426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857;p61">
              <a:extLst>
                <a:ext uri="{FF2B5EF4-FFF2-40B4-BE49-F238E27FC236}">
                  <a16:creationId xmlns:a16="http://schemas.microsoft.com/office/drawing/2014/main" id="{C65D2BFE-2501-BC16-A0BC-357D1C0E977C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858;p61">
              <a:extLst>
                <a:ext uri="{FF2B5EF4-FFF2-40B4-BE49-F238E27FC236}">
                  <a16:creationId xmlns:a16="http://schemas.microsoft.com/office/drawing/2014/main" id="{827AD019-D3FE-E889-0A23-9E756F71C004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859;p61">
              <a:extLst>
                <a:ext uri="{FF2B5EF4-FFF2-40B4-BE49-F238E27FC236}">
                  <a16:creationId xmlns:a16="http://schemas.microsoft.com/office/drawing/2014/main" id="{F76A227C-A878-528A-31F6-A99B2D31A7CA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860;p61">
              <a:extLst>
                <a:ext uri="{FF2B5EF4-FFF2-40B4-BE49-F238E27FC236}">
                  <a16:creationId xmlns:a16="http://schemas.microsoft.com/office/drawing/2014/main" id="{A6118D61-35EF-7436-057B-9E9E6E7F10EA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861;p61">
              <a:extLst>
                <a:ext uri="{FF2B5EF4-FFF2-40B4-BE49-F238E27FC236}">
                  <a16:creationId xmlns:a16="http://schemas.microsoft.com/office/drawing/2014/main" id="{970AC043-0D43-789B-A469-541915483849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862;p61">
              <a:extLst>
                <a:ext uri="{FF2B5EF4-FFF2-40B4-BE49-F238E27FC236}">
                  <a16:creationId xmlns:a16="http://schemas.microsoft.com/office/drawing/2014/main" id="{3FBF0749-F450-5143-F0C5-27398153FE79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863;p61">
              <a:extLst>
                <a:ext uri="{FF2B5EF4-FFF2-40B4-BE49-F238E27FC236}">
                  <a16:creationId xmlns:a16="http://schemas.microsoft.com/office/drawing/2014/main" id="{279013D5-3619-5932-16A0-FC874A9F22AE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864;p61">
              <a:extLst>
                <a:ext uri="{FF2B5EF4-FFF2-40B4-BE49-F238E27FC236}">
                  <a16:creationId xmlns:a16="http://schemas.microsoft.com/office/drawing/2014/main" id="{5A0C59B5-C6D6-D99D-6137-DA3953C0A538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865;p61">
              <a:extLst>
                <a:ext uri="{FF2B5EF4-FFF2-40B4-BE49-F238E27FC236}">
                  <a16:creationId xmlns:a16="http://schemas.microsoft.com/office/drawing/2014/main" id="{6819F660-77AD-58C9-4979-B8FD50EC1E60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866;p61">
              <a:extLst>
                <a:ext uri="{FF2B5EF4-FFF2-40B4-BE49-F238E27FC236}">
                  <a16:creationId xmlns:a16="http://schemas.microsoft.com/office/drawing/2014/main" id="{00C45F76-0D2B-A693-7D20-60D919671739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867;p61">
              <a:extLst>
                <a:ext uri="{FF2B5EF4-FFF2-40B4-BE49-F238E27FC236}">
                  <a16:creationId xmlns:a16="http://schemas.microsoft.com/office/drawing/2014/main" id="{A6CAB3E8-647A-49B2-F9F3-0ED9C92C0D4E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868;p61">
              <a:extLst>
                <a:ext uri="{FF2B5EF4-FFF2-40B4-BE49-F238E27FC236}">
                  <a16:creationId xmlns:a16="http://schemas.microsoft.com/office/drawing/2014/main" id="{A3CA83C2-6CBF-8F49-0356-4F8A45C6FAD6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869;p61">
              <a:extLst>
                <a:ext uri="{FF2B5EF4-FFF2-40B4-BE49-F238E27FC236}">
                  <a16:creationId xmlns:a16="http://schemas.microsoft.com/office/drawing/2014/main" id="{74A18AFB-9606-BBB7-2C44-AC2FBEB4EE2E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870;p61">
              <a:extLst>
                <a:ext uri="{FF2B5EF4-FFF2-40B4-BE49-F238E27FC236}">
                  <a16:creationId xmlns:a16="http://schemas.microsoft.com/office/drawing/2014/main" id="{57DF1BF1-7421-2ACD-7C74-33720D097D44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871;p61">
              <a:extLst>
                <a:ext uri="{FF2B5EF4-FFF2-40B4-BE49-F238E27FC236}">
                  <a16:creationId xmlns:a16="http://schemas.microsoft.com/office/drawing/2014/main" id="{C8ED99B3-7905-9ED0-16E9-38F176E90780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872;p61">
              <a:extLst>
                <a:ext uri="{FF2B5EF4-FFF2-40B4-BE49-F238E27FC236}">
                  <a16:creationId xmlns:a16="http://schemas.microsoft.com/office/drawing/2014/main" id="{4C333ED5-4369-BCE2-8B84-08D0253D6843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873;p61">
              <a:extLst>
                <a:ext uri="{FF2B5EF4-FFF2-40B4-BE49-F238E27FC236}">
                  <a16:creationId xmlns:a16="http://schemas.microsoft.com/office/drawing/2014/main" id="{0E2C168D-C672-63B2-72C9-B9C5F6E0527A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874;p61">
              <a:extLst>
                <a:ext uri="{FF2B5EF4-FFF2-40B4-BE49-F238E27FC236}">
                  <a16:creationId xmlns:a16="http://schemas.microsoft.com/office/drawing/2014/main" id="{A5535341-EAD9-FEEC-3F62-DEA19174E07C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875;p61">
              <a:extLst>
                <a:ext uri="{FF2B5EF4-FFF2-40B4-BE49-F238E27FC236}">
                  <a16:creationId xmlns:a16="http://schemas.microsoft.com/office/drawing/2014/main" id="{5E240E08-1063-8116-5423-8FAF04C2979E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876;p61">
              <a:extLst>
                <a:ext uri="{FF2B5EF4-FFF2-40B4-BE49-F238E27FC236}">
                  <a16:creationId xmlns:a16="http://schemas.microsoft.com/office/drawing/2014/main" id="{B5EA8B65-4D55-EA38-4C64-83C2E3000D81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877;p61">
              <a:extLst>
                <a:ext uri="{FF2B5EF4-FFF2-40B4-BE49-F238E27FC236}">
                  <a16:creationId xmlns:a16="http://schemas.microsoft.com/office/drawing/2014/main" id="{23198DC2-F769-CBE3-2C57-AAF04CCF330C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878;p61">
              <a:extLst>
                <a:ext uri="{FF2B5EF4-FFF2-40B4-BE49-F238E27FC236}">
                  <a16:creationId xmlns:a16="http://schemas.microsoft.com/office/drawing/2014/main" id="{CE59C8E8-5A06-8E4D-2F59-5584EE987857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879;p61">
              <a:extLst>
                <a:ext uri="{FF2B5EF4-FFF2-40B4-BE49-F238E27FC236}">
                  <a16:creationId xmlns:a16="http://schemas.microsoft.com/office/drawing/2014/main" id="{67857EE5-E341-1877-0B09-55DA4AE9AAF6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880;p61">
              <a:extLst>
                <a:ext uri="{FF2B5EF4-FFF2-40B4-BE49-F238E27FC236}">
                  <a16:creationId xmlns:a16="http://schemas.microsoft.com/office/drawing/2014/main" id="{5F2926A7-DB07-00D7-7C13-CC59631964E9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881;p61">
              <a:extLst>
                <a:ext uri="{FF2B5EF4-FFF2-40B4-BE49-F238E27FC236}">
                  <a16:creationId xmlns:a16="http://schemas.microsoft.com/office/drawing/2014/main" id="{BC0D7C30-7A68-93A2-BA3F-8DD6AAF57678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882;p61">
              <a:extLst>
                <a:ext uri="{FF2B5EF4-FFF2-40B4-BE49-F238E27FC236}">
                  <a16:creationId xmlns:a16="http://schemas.microsoft.com/office/drawing/2014/main" id="{166D95F0-BE1D-D782-D995-12AC113DB62F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883;p61">
              <a:extLst>
                <a:ext uri="{FF2B5EF4-FFF2-40B4-BE49-F238E27FC236}">
                  <a16:creationId xmlns:a16="http://schemas.microsoft.com/office/drawing/2014/main" id="{7B137EDB-8EAA-1858-7876-3C79735EFC75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884;p61">
              <a:extLst>
                <a:ext uri="{FF2B5EF4-FFF2-40B4-BE49-F238E27FC236}">
                  <a16:creationId xmlns:a16="http://schemas.microsoft.com/office/drawing/2014/main" id="{4DF16D50-AF4A-D058-2C13-67A3448C4A6F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885;p61">
              <a:extLst>
                <a:ext uri="{FF2B5EF4-FFF2-40B4-BE49-F238E27FC236}">
                  <a16:creationId xmlns:a16="http://schemas.microsoft.com/office/drawing/2014/main" id="{06CFDDE9-B0B0-C2DB-2F1F-D9BF20F8E9C2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886;p61">
              <a:extLst>
                <a:ext uri="{FF2B5EF4-FFF2-40B4-BE49-F238E27FC236}">
                  <a16:creationId xmlns:a16="http://schemas.microsoft.com/office/drawing/2014/main" id="{B99B3A96-278B-092C-1306-30E0A18204E1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887;p61">
              <a:extLst>
                <a:ext uri="{FF2B5EF4-FFF2-40B4-BE49-F238E27FC236}">
                  <a16:creationId xmlns:a16="http://schemas.microsoft.com/office/drawing/2014/main" id="{1A5339D7-7464-8106-72E1-86F6C19558E3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888;p61">
              <a:extLst>
                <a:ext uri="{FF2B5EF4-FFF2-40B4-BE49-F238E27FC236}">
                  <a16:creationId xmlns:a16="http://schemas.microsoft.com/office/drawing/2014/main" id="{15C1FD2B-4386-C6BF-4246-E16A207DDA97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889;p61">
              <a:extLst>
                <a:ext uri="{FF2B5EF4-FFF2-40B4-BE49-F238E27FC236}">
                  <a16:creationId xmlns:a16="http://schemas.microsoft.com/office/drawing/2014/main" id="{1113EE79-3943-A231-27C1-84A05AD37F6A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890;p61">
              <a:extLst>
                <a:ext uri="{FF2B5EF4-FFF2-40B4-BE49-F238E27FC236}">
                  <a16:creationId xmlns:a16="http://schemas.microsoft.com/office/drawing/2014/main" id="{54ED65DD-5497-C149-6B28-69B12E6CADA7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891;p61">
              <a:extLst>
                <a:ext uri="{FF2B5EF4-FFF2-40B4-BE49-F238E27FC236}">
                  <a16:creationId xmlns:a16="http://schemas.microsoft.com/office/drawing/2014/main" id="{01647E80-6615-6A8A-E2ED-0D9C33E7BFC4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892;p61">
              <a:extLst>
                <a:ext uri="{FF2B5EF4-FFF2-40B4-BE49-F238E27FC236}">
                  <a16:creationId xmlns:a16="http://schemas.microsoft.com/office/drawing/2014/main" id="{A5E1B4FC-3514-CC97-A407-351F11992395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893;p61">
              <a:extLst>
                <a:ext uri="{FF2B5EF4-FFF2-40B4-BE49-F238E27FC236}">
                  <a16:creationId xmlns:a16="http://schemas.microsoft.com/office/drawing/2014/main" id="{AFA03A54-E3B8-2FF3-7977-0231E7BFCEE1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894;p61">
              <a:extLst>
                <a:ext uri="{FF2B5EF4-FFF2-40B4-BE49-F238E27FC236}">
                  <a16:creationId xmlns:a16="http://schemas.microsoft.com/office/drawing/2014/main" id="{0B7A36A3-9D5B-4551-841C-3ABCABF78A3F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895;p61">
              <a:extLst>
                <a:ext uri="{FF2B5EF4-FFF2-40B4-BE49-F238E27FC236}">
                  <a16:creationId xmlns:a16="http://schemas.microsoft.com/office/drawing/2014/main" id="{B38469A4-141D-1E02-10C4-1800DCEDC559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896;p61">
              <a:extLst>
                <a:ext uri="{FF2B5EF4-FFF2-40B4-BE49-F238E27FC236}">
                  <a16:creationId xmlns:a16="http://schemas.microsoft.com/office/drawing/2014/main" id="{BAC86280-A645-3A6F-B9F6-23A5A30F2E86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897;p61">
              <a:extLst>
                <a:ext uri="{FF2B5EF4-FFF2-40B4-BE49-F238E27FC236}">
                  <a16:creationId xmlns:a16="http://schemas.microsoft.com/office/drawing/2014/main" id="{0A10F6D1-1402-A677-D517-499CF0070A41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898;p61">
              <a:extLst>
                <a:ext uri="{FF2B5EF4-FFF2-40B4-BE49-F238E27FC236}">
                  <a16:creationId xmlns:a16="http://schemas.microsoft.com/office/drawing/2014/main" id="{84281760-15ED-2383-2797-C728F27B8148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899;p61">
              <a:extLst>
                <a:ext uri="{FF2B5EF4-FFF2-40B4-BE49-F238E27FC236}">
                  <a16:creationId xmlns:a16="http://schemas.microsoft.com/office/drawing/2014/main" id="{FF4B6A58-23C8-53D2-1372-F7D4B8049847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900;p61">
              <a:extLst>
                <a:ext uri="{FF2B5EF4-FFF2-40B4-BE49-F238E27FC236}">
                  <a16:creationId xmlns:a16="http://schemas.microsoft.com/office/drawing/2014/main" id="{6BEBE4BD-AD41-2D85-C159-F15065AEEC5B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901;p61">
              <a:extLst>
                <a:ext uri="{FF2B5EF4-FFF2-40B4-BE49-F238E27FC236}">
                  <a16:creationId xmlns:a16="http://schemas.microsoft.com/office/drawing/2014/main" id="{7ACBFDBB-C51E-1F67-31DF-AA2D0A5A6BAE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902;p61">
              <a:extLst>
                <a:ext uri="{FF2B5EF4-FFF2-40B4-BE49-F238E27FC236}">
                  <a16:creationId xmlns:a16="http://schemas.microsoft.com/office/drawing/2014/main" id="{FFF11ED3-F11C-D97F-2457-2A74261A9851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903;p61">
              <a:extLst>
                <a:ext uri="{FF2B5EF4-FFF2-40B4-BE49-F238E27FC236}">
                  <a16:creationId xmlns:a16="http://schemas.microsoft.com/office/drawing/2014/main" id="{80B7D99D-9B79-628B-DC30-3249F60AC766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904;p61">
              <a:extLst>
                <a:ext uri="{FF2B5EF4-FFF2-40B4-BE49-F238E27FC236}">
                  <a16:creationId xmlns:a16="http://schemas.microsoft.com/office/drawing/2014/main" id="{BC1A005C-6E0C-78FF-50D9-F5F5C93B1C34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905;p61">
              <a:extLst>
                <a:ext uri="{FF2B5EF4-FFF2-40B4-BE49-F238E27FC236}">
                  <a16:creationId xmlns:a16="http://schemas.microsoft.com/office/drawing/2014/main" id="{F36F00EE-D325-88EA-F07C-F339D96CCC3C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906;p61">
              <a:extLst>
                <a:ext uri="{FF2B5EF4-FFF2-40B4-BE49-F238E27FC236}">
                  <a16:creationId xmlns:a16="http://schemas.microsoft.com/office/drawing/2014/main" id="{58BEC9F8-8124-3549-4075-E3DCD6752B48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907;p61">
              <a:extLst>
                <a:ext uri="{FF2B5EF4-FFF2-40B4-BE49-F238E27FC236}">
                  <a16:creationId xmlns:a16="http://schemas.microsoft.com/office/drawing/2014/main" id="{5DF96272-F6C7-FB8B-A7FD-C127824AF873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908;p61">
              <a:extLst>
                <a:ext uri="{FF2B5EF4-FFF2-40B4-BE49-F238E27FC236}">
                  <a16:creationId xmlns:a16="http://schemas.microsoft.com/office/drawing/2014/main" id="{DC2473EC-3776-74DF-87BA-EC2DBB37AE09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909;p61">
              <a:extLst>
                <a:ext uri="{FF2B5EF4-FFF2-40B4-BE49-F238E27FC236}">
                  <a16:creationId xmlns:a16="http://schemas.microsoft.com/office/drawing/2014/main" id="{0D9B7E99-8952-A906-93E9-27DAFB3ED884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910;p61">
              <a:extLst>
                <a:ext uri="{FF2B5EF4-FFF2-40B4-BE49-F238E27FC236}">
                  <a16:creationId xmlns:a16="http://schemas.microsoft.com/office/drawing/2014/main" id="{660002CA-0897-778E-27A4-3C90E813642A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911;p61">
              <a:extLst>
                <a:ext uri="{FF2B5EF4-FFF2-40B4-BE49-F238E27FC236}">
                  <a16:creationId xmlns:a16="http://schemas.microsoft.com/office/drawing/2014/main" id="{D047793D-AC3F-A88B-0514-93F35E686A8A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912;p61">
              <a:extLst>
                <a:ext uri="{FF2B5EF4-FFF2-40B4-BE49-F238E27FC236}">
                  <a16:creationId xmlns:a16="http://schemas.microsoft.com/office/drawing/2014/main" id="{E5491078-80AF-D515-78F1-D95B98D9826C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913;p61">
              <a:extLst>
                <a:ext uri="{FF2B5EF4-FFF2-40B4-BE49-F238E27FC236}">
                  <a16:creationId xmlns:a16="http://schemas.microsoft.com/office/drawing/2014/main" id="{171785E3-A473-A4FB-8964-C9F923B58EA8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914;p61">
              <a:extLst>
                <a:ext uri="{FF2B5EF4-FFF2-40B4-BE49-F238E27FC236}">
                  <a16:creationId xmlns:a16="http://schemas.microsoft.com/office/drawing/2014/main" id="{9F9A6396-DA92-F796-BE85-3EDF88F27642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915;p61">
              <a:extLst>
                <a:ext uri="{FF2B5EF4-FFF2-40B4-BE49-F238E27FC236}">
                  <a16:creationId xmlns:a16="http://schemas.microsoft.com/office/drawing/2014/main" id="{59FBC4E7-C60C-42EA-A05A-C7A24C8C5666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916;p61">
              <a:extLst>
                <a:ext uri="{FF2B5EF4-FFF2-40B4-BE49-F238E27FC236}">
                  <a16:creationId xmlns:a16="http://schemas.microsoft.com/office/drawing/2014/main" id="{70ED1DFD-FEAE-4AE2-5597-24A78309AC6A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917;p61">
              <a:extLst>
                <a:ext uri="{FF2B5EF4-FFF2-40B4-BE49-F238E27FC236}">
                  <a16:creationId xmlns:a16="http://schemas.microsoft.com/office/drawing/2014/main" id="{3FC3E2BD-465F-B7E9-97B2-6973844D1DB1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918;p61">
              <a:extLst>
                <a:ext uri="{FF2B5EF4-FFF2-40B4-BE49-F238E27FC236}">
                  <a16:creationId xmlns:a16="http://schemas.microsoft.com/office/drawing/2014/main" id="{DF7921FC-E1B6-7FF7-155F-996DEEEF060B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919;p61">
              <a:extLst>
                <a:ext uri="{FF2B5EF4-FFF2-40B4-BE49-F238E27FC236}">
                  <a16:creationId xmlns:a16="http://schemas.microsoft.com/office/drawing/2014/main" id="{9CA25B75-910E-87AC-2ABA-D68C7B657A0F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920;p61">
              <a:extLst>
                <a:ext uri="{FF2B5EF4-FFF2-40B4-BE49-F238E27FC236}">
                  <a16:creationId xmlns:a16="http://schemas.microsoft.com/office/drawing/2014/main" id="{540D74F6-5987-62F4-631E-28A49E00AF3C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921;p61">
              <a:extLst>
                <a:ext uri="{FF2B5EF4-FFF2-40B4-BE49-F238E27FC236}">
                  <a16:creationId xmlns:a16="http://schemas.microsoft.com/office/drawing/2014/main" id="{4F5706B5-1547-8F98-5B97-C41A815ED742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922;p61">
              <a:extLst>
                <a:ext uri="{FF2B5EF4-FFF2-40B4-BE49-F238E27FC236}">
                  <a16:creationId xmlns:a16="http://schemas.microsoft.com/office/drawing/2014/main" id="{7E15176C-63F6-3BB9-6A23-7262DFE3494B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923;p61">
              <a:extLst>
                <a:ext uri="{FF2B5EF4-FFF2-40B4-BE49-F238E27FC236}">
                  <a16:creationId xmlns:a16="http://schemas.microsoft.com/office/drawing/2014/main" id="{87E7353C-516A-F233-CA19-2062D5506932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924;p61">
              <a:extLst>
                <a:ext uri="{FF2B5EF4-FFF2-40B4-BE49-F238E27FC236}">
                  <a16:creationId xmlns:a16="http://schemas.microsoft.com/office/drawing/2014/main" id="{FDC1928F-532E-5DC0-D3DC-772E5D498721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925;p61">
              <a:extLst>
                <a:ext uri="{FF2B5EF4-FFF2-40B4-BE49-F238E27FC236}">
                  <a16:creationId xmlns:a16="http://schemas.microsoft.com/office/drawing/2014/main" id="{21A14613-6199-08F4-4433-D8AACA1FE808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926;p61">
              <a:extLst>
                <a:ext uri="{FF2B5EF4-FFF2-40B4-BE49-F238E27FC236}">
                  <a16:creationId xmlns:a16="http://schemas.microsoft.com/office/drawing/2014/main" id="{3FDB5739-CCC5-2987-C1EE-A1EBD6873193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927;p61">
              <a:extLst>
                <a:ext uri="{FF2B5EF4-FFF2-40B4-BE49-F238E27FC236}">
                  <a16:creationId xmlns:a16="http://schemas.microsoft.com/office/drawing/2014/main" id="{5FACA34D-CBAE-8522-FABE-A88C76380B47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928;p61">
              <a:extLst>
                <a:ext uri="{FF2B5EF4-FFF2-40B4-BE49-F238E27FC236}">
                  <a16:creationId xmlns:a16="http://schemas.microsoft.com/office/drawing/2014/main" id="{7F4683CB-C16D-A018-074A-4759A1D26A8C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929;p61">
              <a:extLst>
                <a:ext uri="{FF2B5EF4-FFF2-40B4-BE49-F238E27FC236}">
                  <a16:creationId xmlns:a16="http://schemas.microsoft.com/office/drawing/2014/main" id="{6D78A185-795C-6CC3-B672-647F429FAA9D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930;p61">
              <a:extLst>
                <a:ext uri="{FF2B5EF4-FFF2-40B4-BE49-F238E27FC236}">
                  <a16:creationId xmlns:a16="http://schemas.microsoft.com/office/drawing/2014/main" id="{BC855DDB-6C9D-9049-5147-4F6973D30E34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931;p61">
              <a:extLst>
                <a:ext uri="{FF2B5EF4-FFF2-40B4-BE49-F238E27FC236}">
                  <a16:creationId xmlns:a16="http://schemas.microsoft.com/office/drawing/2014/main" id="{F6AAE0A0-F912-B9D9-D0CA-168065C5B0DF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932;p61">
              <a:extLst>
                <a:ext uri="{FF2B5EF4-FFF2-40B4-BE49-F238E27FC236}">
                  <a16:creationId xmlns:a16="http://schemas.microsoft.com/office/drawing/2014/main" id="{A2F20422-F916-D543-027B-1BE0AC77EA4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933;p61">
              <a:extLst>
                <a:ext uri="{FF2B5EF4-FFF2-40B4-BE49-F238E27FC236}">
                  <a16:creationId xmlns:a16="http://schemas.microsoft.com/office/drawing/2014/main" id="{13F6AD09-2AFA-31AB-53C1-A533B6DC8DE5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934;p61">
              <a:extLst>
                <a:ext uri="{FF2B5EF4-FFF2-40B4-BE49-F238E27FC236}">
                  <a16:creationId xmlns:a16="http://schemas.microsoft.com/office/drawing/2014/main" id="{B7F3C3AB-35BB-38E7-4EF3-61ED4D4C3B32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935;p61">
              <a:extLst>
                <a:ext uri="{FF2B5EF4-FFF2-40B4-BE49-F238E27FC236}">
                  <a16:creationId xmlns:a16="http://schemas.microsoft.com/office/drawing/2014/main" id="{FD48041C-A8E1-F465-2BFE-0330884DB411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936;p61">
              <a:extLst>
                <a:ext uri="{FF2B5EF4-FFF2-40B4-BE49-F238E27FC236}">
                  <a16:creationId xmlns:a16="http://schemas.microsoft.com/office/drawing/2014/main" id="{E21C1521-8CF4-1556-9CB5-CB3E81782803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937;p61">
              <a:extLst>
                <a:ext uri="{FF2B5EF4-FFF2-40B4-BE49-F238E27FC236}">
                  <a16:creationId xmlns:a16="http://schemas.microsoft.com/office/drawing/2014/main" id="{2394F851-313C-982D-B2D8-270160473B86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938;p61">
              <a:extLst>
                <a:ext uri="{FF2B5EF4-FFF2-40B4-BE49-F238E27FC236}">
                  <a16:creationId xmlns:a16="http://schemas.microsoft.com/office/drawing/2014/main" id="{8DDC94FD-D744-5DDF-DDE3-C716AD5CEFAA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939;p61">
              <a:extLst>
                <a:ext uri="{FF2B5EF4-FFF2-40B4-BE49-F238E27FC236}">
                  <a16:creationId xmlns:a16="http://schemas.microsoft.com/office/drawing/2014/main" id="{9B4A2BE6-3305-56A1-7237-16C94C4CFDDE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940;p61">
              <a:extLst>
                <a:ext uri="{FF2B5EF4-FFF2-40B4-BE49-F238E27FC236}">
                  <a16:creationId xmlns:a16="http://schemas.microsoft.com/office/drawing/2014/main" id="{DB44813C-F121-4835-3F0B-769B14976223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941;p61">
              <a:extLst>
                <a:ext uri="{FF2B5EF4-FFF2-40B4-BE49-F238E27FC236}">
                  <a16:creationId xmlns:a16="http://schemas.microsoft.com/office/drawing/2014/main" id="{B434D50A-17DD-947E-AC2E-522EE25D2942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942;p61">
              <a:extLst>
                <a:ext uri="{FF2B5EF4-FFF2-40B4-BE49-F238E27FC236}">
                  <a16:creationId xmlns:a16="http://schemas.microsoft.com/office/drawing/2014/main" id="{296C1294-FE0F-FD95-5A02-1B01330122B2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943;p61">
              <a:extLst>
                <a:ext uri="{FF2B5EF4-FFF2-40B4-BE49-F238E27FC236}">
                  <a16:creationId xmlns:a16="http://schemas.microsoft.com/office/drawing/2014/main" id="{19FE1BD4-3BA8-FEAE-E2E5-2EE99EB40C1F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944;p61">
              <a:extLst>
                <a:ext uri="{FF2B5EF4-FFF2-40B4-BE49-F238E27FC236}">
                  <a16:creationId xmlns:a16="http://schemas.microsoft.com/office/drawing/2014/main" id="{48395D40-6A3C-BB73-6F1C-7A1C92B032FF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0" name="Picture 1579" descr="A picture containing text, screenshot, square, pattern&#10;&#10;Description automatically generated">
            <a:extLst>
              <a:ext uri="{FF2B5EF4-FFF2-40B4-BE49-F238E27FC236}">
                <a16:creationId xmlns:a16="http://schemas.microsoft.com/office/drawing/2014/main" id="{C4C6837C-02C6-5E70-71B5-572D961B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21" y="321859"/>
            <a:ext cx="4706308" cy="3919986"/>
          </a:xfrm>
          <a:prstGeom prst="rect">
            <a:avLst/>
          </a:prstGeom>
        </p:spPr>
      </p:pic>
      <p:sp>
        <p:nvSpPr>
          <p:cNvPr id="1581" name="TextBox 1580">
            <a:extLst>
              <a:ext uri="{FF2B5EF4-FFF2-40B4-BE49-F238E27FC236}">
                <a16:creationId xmlns:a16="http://schemas.microsoft.com/office/drawing/2014/main" id="{87765FD0-1FC0-9E4B-457E-FDE020D46D9E}"/>
              </a:ext>
            </a:extLst>
          </p:cNvPr>
          <p:cNvSpPr txBox="1"/>
          <p:nvPr/>
        </p:nvSpPr>
        <p:spPr>
          <a:xfrm>
            <a:off x="103584" y="4381550"/>
            <a:ext cx="89368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Fig7: Illustrated the correlations between the genes’ data that related to side effects ,As red indicating a positive correlation and blue indicating a negative correlation.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593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FC1A90E-8C66-BA2E-6D6B-FE5AA44C136A}"/>
              </a:ext>
            </a:extLst>
          </p:cNvPr>
          <p:cNvSpPr txBox="1">
            <a:spLocks/>
          </p:cNvSpPr>
          <p:nvPr/>
        </p:nvSpPr>
        <p:spPr>
          <a:xfrm>
            <a:off x="628831" y="39279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Violin Plots:</a:t>
            </a:r>
            <a:endParaRPr lang="ar-E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15765-E2B7-456D-D223-1D493ADF7F94}"/>
              </a:ext>
            </a:extLst>
          </p:cNvPr>
          <p:cNvSpPr txBox="1"/>
          <p:nvPr/>
        </p:nvSpPr>
        <p:spPr>
          <a:xfrm>
            <a:off x="100192" y="4348688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Fig8: Illustrated the density distribution of numbers of diseases that related to each gene.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8D03F-1D0E-7925-52A8-B1387A56F2E3}"/>
              </a:ext>
            </a:extLst>
          </p:cNvPr>
          <p:cNvSpPr txBox="1"/>
          <p:nvPr/>
        </p:nvSpPr>
        <p:spPr>
          <a:xfrm>
            <a:off x="4572000" y="4348688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Fig9: Illustrated the density distribution of numbers of gene that related to each disease.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 descr="A picture containing circle, graphics, cartoon, colorfulness&#10;&#10;Description automatically generated">
            <a:extLst>
              <a:ext uri="{FF2B5EF4-FFF2-40B4-BE49-F238E27FC236}">
                <a16:creationId xmlns:a16="http://schemas.microsoft.com/office/drawing/2014/main" id="{9098088F-2196-C47D-5FD8-CE4A71E7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767" y="126785"/>
            <a:ext cx="425064" cy="425064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3AE343A-6232-1CFE-08A1-B5BC1B11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" y="672915"/>
            <a:ext cx="4196783" cy="3568051"/>
          </a:xfrm>
          <a:prstGeom prst="rect">
            <a:avLst/>
          </a:prstGeom>
        </p:spPr>
      </p:pic>
      <p:pic>
        <p:nvPicPr>
          <p:cNvPr id="15" name="Picture 1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CF1F553-B9B7-CDD5-2CC4-70A7B4E4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52" y="639354"/>
            <a:ext cx="4311622" cy="36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allOve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999774" y="106765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person using a telescope&#10;&#10;Description automatically generated with medium confidence">
            <a:extLst>
              <a:ext uri="{FF2B5EF4-FFF2-40B4-BE49-F238E27FC236}">
                <a16:creationId xmlns:a16="http://schemas.microsoft.com/office/drawing/2014/main" id="{B5DC5D9E-A535-6497-CE23-FAB458F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8" y="1067655"/>
            <a:ext cx="2544042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C2CAE-004E-CE9C-1A9D-9457D26D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" t="32759" r="5391" b="7500"/>
          <a:stretch/>
        </p:blipFill>
        <p:spPr>
          <a:xfrm>
            <a:off x="185738" y="685800"/>
            <a:ext cx="5742875" cy="2157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2921794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u="sng" dirty="0">
                <a:highlight>
                  <a:srgbClr val="D15D2F"/>
                </a:highlight>
              </a:rPr>
              <a:t>Search:</a:t>
            </a:r>
            <a:r>
              <a:rPr lang="en-US" dirty="0"/>
              <a:t>  </a:t>
            </a:r>
            <a:r>
              <a:rPr lang="en-US" sz="1800" b="1" dirty="0"/>
              <a:t>hypermagnesemia</a:t>
            </a:r>
            <a:endParaRPr lang="ar-EG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63947-E70C-3D42-715F-D478328B0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21250" r="4141" b="8889"/>
          <a:stretch/>
        </p:blipFill>
        <p:spPr>
          <a:xfrm>
            <a:off x="4400550" y="3106460"/>
            <a:ext cx="4605584" cy="20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296033" y="32513"/>
            <a:ext cx="1745972" cy="3728843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2921794"/>
            <a:ext cx="43076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u="sng" dirty="0">
                <a:highlight>
                  <a:srgbClr val="D15D2F"/>
                </a:highlight>
              </a:rPr>
              <a:t>Search:</a:t>
            </a:r>
            <a:r>
              <a:rPr lang="en-US" dirty="0"/>
              <a:t> </a:t>
            </a:r>
            <a:r>
              <a:rPr lang="en-US" sz="1800" b="1" dirty="0"/>
              <a:t>retinopathy of prematurity</a:t>
            </a:r>
            <a:endParaRPr lang="ar-EG" sz="1800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54E2C3-CABE-69AA-0638-9A413136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 t="27506" r="5703" b="10974"/>
          <a:stretch/>
        </p:blipFill>
        <p:spPr>
          <a:xfrm>
            <a:off x="292895" y="757238"/>
            <a:ext cx="5189026" cy="205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C7A76-18C1-FB2A-B71A-33F4A9C80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34027" r="5937" b="22361"/>
          <a:stretch/>
        </p:blipFill>
        <p:spPr>
          <a:xfrm>
            <a:off x="3833960" y="3507041"/>
            <a:ext cx="5172174" cy="14308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016DD0B-71A2-747E-7B02-697CEB4D20CC}"/>
              </a:ext>
            </a:extLst>
          </p:cNvPr>
          <p:cNvSpPr/>
          <p:nvPr/>
        </p:nvSpPr>
        <p:spPr>
          <a:xfrm>
            <a:off x="3666160" y="4286251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80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527173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999774" y="106765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hand putting a paper in a ballot box&#10;&#10;Description automatically generated with medium confidence">
            <a:extLst>
              <a:ext uri="{FF2B5EF4-FFF2-40B4-BE49-F238E27FC236}">
                <a16:creationId xmlns:a16="http://schemas.microsoft.com/office/drawing/2014/main" id="{29455F78-5100-C8F2-DD9B-600910AD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2" y="822551"/>
            <a:ext cx="2806474" cy="28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109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321469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Insert Data</a:t>
            </a:r>
            <a:endParaRPr lang="ar-EG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5CE02-0687-3B11-F9B7-5C728917B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17361" r="4531" b="14167"/>
          <a:stretch/>
        </p:blipFill>
        <p:spPr>
          <a:xfrm>
            <a:off x="259308" y="333614"/>
            <a:ext cx="6098629" cy="2580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642EB-5122-4475-5D48-8B174D59F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2" t="25328" r="4297" b="24497"/>
          <a:stretch/>
        </p:blipFill>
        <p:spPr>
          <a:xfrm>
            <a:off x="2686962" y="3106460"/>
            <a:ext cx="6366514" cy="197935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EB11212-FF7F-C759-B917-B0FF50668BFF}"/>
              </a:ext>
            </a:extLst>
          </p:cNvPr>
          <p:cNvSpPr/>
          <p:nvPr/>
        </p:nvSpPr>
        <p:spPr>
          <a:xfrm rot="10800000">
            <a:off x="3829050" y="4822031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054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0" y="320040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Insert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5B63C-01DE-AA2A-EE81-E789DF1E6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9305" r="5235" b="12499"/>
          <a:stretch/>
        </p:blipFill>
        <p:spPr>
          <a:xfrm>
            <a:off x="137866" y="57690"/>
            <a:ext cx="6553160" cy="2800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FFD97-D277-CBCE-FB59-D101128C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26528" r="4454" b="28889"/>
          <a:stretch/>
        </p:blipFill>
        <p:spPr>
          <a:xfrm>
            <a:off x="2561473" y="3106460"/>
            <a:ext cx="6444661" cy="17787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AFEA78-E0B4-FA4E-2FBE-D1D3DA7AFB0D}"/>
              </a:ext>
            </a:extLst>
          </p:cNvPr>
          <p:cNvSpPr/>
          <p:nvPr/>
        </p:nvSpPr>
        <p:spPr>
          <a:xfrm rot="10800000">
            <a:off x="3436145" y="465772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694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F455F9A6-EB7D-4920-E49A-9F7AC8503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703" y="2858455"/>
            <a:ext cx="2113339" cy="21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03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8"/>
          <p:cNvGrpSpPr/>
          <p:nvPr/>
        </p:nvGrpSpPr>
        <p:grpSpPr>
          <a:xfrm flipH="1">
            <a:off x="7282710" y="771775"/>
            <a:ext cx="356339" cy="772858"/>
            <a:chOff x="7139725" y="911275"/>
            <a:chExt cx="356339" cy="772858"/>
          </a:xfrm>
        </p:grpSpPr>
        <p:sp>
          <p:nvSpPr>
            <p:cNvPr id="1048" name="Google Shape;1048;p28"/>
            <p:cNvSpPr/>
            <p:nvPr/>
          </p:nvSpPr>
          <p:spPr>
            <a:xfrm>
              <a:off x="7139738" y="911615"/>
              <a:ext cx="355941" cy="771080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8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7139725" y="1279817"/>
              <a:ext cx="311021" cy="404315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7186251" y="911275"/>
              <a:ext cx="309813" cy="404074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28"/>
          <p:cNvGrpSpPr/>
          <p:nvPr/>
        </p:nvGrpSpPr>
        <p:grpSpPr>
          <a:xfrm flipH="1">
            <a:off x="6191350" y="895128"/>
            <a:ext cx="766496" cy="950175"/>
            <a:chOff x="7510728" y="1301978"/>
            <a:chExt cx="766496" cy="950175"/>
          </a:xfrm>
        </p:grpSpPr>
        <p:sp>
          <p:nvSpPr>
            <p:cNvPr id="1052" name="Google Shape;1052;p28"/>
            <p:cNvSpPr/>
            <p:nvPr/>
          </p:nvSpPr>
          <p:spPr>
            <a:xfrm>
              <a:off x="7511558" y="1301978"/>
              <a:ext cx="765664" cy="949841"/>
            </a:xfrm>
            <a:custGeom>
              <a:avLst/>
              <a:gdLst/>
              <a:ahLst/>
              <a:cxnLst/>
              <a:rect l="l" t="t" r="r" b="b"/>
              <a:pathLst>
                <a:path w="20358" h="25255" extrusionOk="0">
                  <a:moveTo>
                    <a:pt x="16305" y="0"/>
                  </a:moveTo>
                  <a:cubicBezTo>
                    <a:pt x="15804" y="0"/>
                    <a:pt x="15300" y="106"/>
                    <a:pt x="14829" y="327"/>
                  </a:cubicBezTo>
                  <a:lnTo>
                    <a:pt x="8683" y="3222"/>
                  </a:lnTo>
                  <a:lnTo>
                    <a:pt x="2537" y="6116"/>
                  </a:lnTo>
                  <a:cubicBezTo>
                    <a:pt x="748" y="6929"/>
                    <a:pt x="0" y="9075"/>
                    <a:pt x="813" y="10831"/>
                  </a:cubicBezTo>
                  <a:cubicBezTo>
                    <a:pt x="1401" y="12124"/>
                    <a:pt x="2701" y="12856"/>
                    <a:pt x="4040" y="12856"/>
                  </a:cubicBezTo>
                  <a:cubicBezTo>
                    <a:pt x="4554" y="12856"/>
                    <a:pt x="5074" y="12748"/>
                    <a:pt x="5561" y="12522"/>
                  </a:cubicBezTo>
                  <a:lnTo>
                    <a:pt x="11512" y="9726"/>
                  </a:lnTo>
                  <a:lnTo>
                    <a:pt x="8423" y="14116"/>
                  </a:lnTo>
                  <a:lnTo>
                    <a:pt x="4521" y="19644"/>
                  </a:lnTo>
                  <a:cubicBezTo>
                    <a:pt x="3382" y="21237"/>
                    <a:pt x="3805" y="23481"/>
                    <a:pt x="5366" y="24587"/>
                  </a:cubicBezTo>
                  <a:cubicBezTo>
                    <a:pt x="5983" y="25040"/>
                    <a:pt x="6698" y="25255"/>
                    <a:pt x="7408" y="25255"/>
                  </a:cubicBezTo>
                  <a:cubicBezTo>
                    <a:pt x="8532" y="25255"/>
                    <a:pt x="9644" y="24718"/>
                    <a:pt x="10342" y="23741"/>
                  </a:cubicBezTo>
                  <a:lnTo>
                    <a:pt x="14244" y="18213"/>
                  </a:lnTo>
                  <a:lnTo>
                    <a:pt x="18146" y="12685"/>
                  </a:lnTo>
                  <a:cubicBezTo>
                    <a:pt x="19252" y="11059"/>
                    <a:pt x="18894" y="8815"/>
                    <a:pt x="17301" y="7709"/>
                  </a:cubicBezTo>
                  <a:cubicBezTo>
                    <a:pt x="17106" y="7547"/>
                    <a:pt x="16846" y="7417"/>
                    <a:pt x="16618" y="7319"/>
                  </a:cubicBezTo>
                  <a:lnTo>
                    <a:pt x="17821" y="6766"/>
                  </a:lnTo>
                  <a:cubicBezTo>
                    <a:pt x="19610" y="5953"/>
                    <a:pt x="20358" y="3775"/>
                    <a:pt x="19545" y="2051"/>
                  </a:cubicBezTo>
                  <a:cubicBezTo>
                    <a:pt x="18954" y="750"/>
                    <a:pt x="17640" y="0"/>
                    <a:pt x="163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4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7510728" y="1423061"/>
              <a:ext cx="440811" cy="362543"/>
            </a:xfrm>
            <a:custGeom>
              <a:avLst/>
              <a:gdLst/>
              <a:ahLst/>
              <a:cxnLst/>
              <a:rect l="l" t="t" r="r" b="b"/>
              <a:pathLst>
                <a:path w="10943" h="9000" extrusionOk="0">
                  <a:moveTo>
                    <a:pt x="8116" y="1"/>
                  </a:moveTo>
                  <a:lnTo>
                    <a:pt x="2371" y="2675"/>
                  </a:lnTo>
                  <a:cubicBezTo>
                    <a:pt x="699" y="3435"/>
                    <a:pt x="0" y="5472"/>
                    <a:pt x="791" y="7083"/>
                  </a:cubicBezTo>
                  <a:cubicBezTo>
                    <a:pt x="1343" y="8299"/>
                    <a:pt x="2555" y="9000"/>
                    <a:pt x="3806" y="9000"/>
                  </a:cubicBezTo>
                  <a:cubicBezTo>
                    <a:pt x="4275" y="9000"/>
                    <a:pt x="4750" y="8901"/>
                    <a:pt x="5198" y="8694"/>
                  </a:cubicBezTo>
                  <a:lnTo>
                    <a:pt x="10943" y="5989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7837621" y="1302980"/>
              <a:ext cx="439603" cy="362542"/>
            </a:xfrm>
            <a:custGeom>
              <a:avLst/>
              <a:gdLst/>
              <a:ahLst/>
              <a:cxnLst/>
              <a:rect l="l" t="t" r="r" b="b"/>
              <a:pathLst>
                <a:path w="10913" h="9000" extrusionOk="0">
                  <a:moveTo>
                    <a:pt x="7138" y="1"/>
                  </a:moveTo>
                  <a:cubicBezTo>
                    <a:pt x="6668" y="1"/>
                    <a:pt x="6194" y="100"/>
                    <a:pt x="5746" y="307"/>
                  </a:cubicBezTo>
                  <a:lnTo>
                    <a:pt x="1" y="3012"/>
                  </a:lnTo>
                  <a:lnTo>
                    <a:pt x="2828" y="9000"/>
                  </a:lnTo>
                  <a:lnTo>
                    <a:pt x="8542" y="6325"/>
                  </a:lnTo>
                  <a:cubicBezTo>
                    <a:pt x="10214" y="5565"/>
                    <a:pt x="10913" y="3529"/>
                    <a:pt x="10153" y="1918"/>
                  </a:cubicBezTo>
                  <a:cubicBezTo>
                    <a:pt x="9601" y="702"/>
                    <a:pt x="8389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7639269" y="1833255"/>
              <a:ext cx="407780" cy="418898"/>
            </a:xfrm>
            <a:custGeom>
              <a:avLst/>
              <a:gdLst/>
              <a:ahLst/>
              <a:cxnLst/>
              <a:rect l="l" t="t" r="r" b="b"/>
              <a:pathLst>
                <a:path w="10123" h="10399" extrusionOk="0">
                  <a:moveTo>
                    <a:pt x="4712" y="0"/>
                  </a:moveTo>
                  <a:lnTo>
                    <a:pt x="1065" y="5167"/>
                  </a:lnTo>
                  <a:cubicBezTo>
                    <a:pt x="1" y="6687"/>
                    <a:pt x="366" y="8754"/>
                    <a:pt x="1855" y="9788"/>
                  </a:cubicBezTo>
                  <a:cubicBezTo>
                    <a:pt x="2433" y="10201"/>
                    <a:pt x="3099" y="10398"/>
                    <a:pt x="3759" y="10398"/>
                  </a:cubicBezTo>
                  <a:cubicBezTo>
                    <a:pt x="4799" y="10398"/>
                    <a:pt x="5824" y="9908"/>
                    <a:pt x="6475" y="8997"/>
                  </a:cubicBezTo>
                  <a:lnTo>
                    <a:pt x="10123" y="3830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7827832" y="1567835"/>
              <a:ext cx="408988" cy="419744"/>
            </a:xfrm>
            <a:custGeom>
              <a:avLst/>
              <a:gdLst/>
              <a:ahLst/>
              <a:cxnLst/>
              <a:rect l="l" t="t" r="r" b="b"/>
              <a:pathLst>
                <a:path w="10153" h="10420" extrusionOk="0">
                  <a:moveTo>
                    <a:pt x="6421" y="0"/>
                  </a:moveTo>
                  <a:cubicBezTo>
                    <a:pt x="5369" y="0"/>
                    <a:pt x="4324" y="503"/>
                    <a:pt x="3648" y="1422"/>
                  </a:cubicBezTo>
                  <a:lnTo>
                    <a:pt x="1" y="6589"/>
                  </a:lnTo>
                  <a:lnTo>
                    <a:pt x="5442" y="10419"/>
                  </a:lnTo>
                  <a:lnTo>
                    <a:pt x="9089" y="5252"/>
                  </a:lnTo>
                  <a:cubicBezTo>
                    <a:pt x="10153" y="3762"/>
                    <a:pt x="9788" y="1665"/>
                    <a:pt x="8299" y="601"/>
                  </a:cubicBezTo>
                  <a:cubicBezTo>
                    <a:pt x="7729" y="194"/>
                    <a:pt x="7074" y="0"/>
                    <a:pt x="6421" y="0"/>
                  </a:cubicBezTo>
                  <a:close/>
                </a:path>
              </a:pathLst>
            </a:custGeom>
            <a:solidFill>
              <a:srgbClr val="F7D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 rot="-900151">
            <a:off x="6480610" y="2648127"/>
            <a:ext cx="1735316" cy="1587356"/>
            <a:chOff x="6048300" y="2461800"/>
            <a:chExt cx="2143162" cy="1960427"/>
          </a:xfrm>
        </p:grpSpPr>
        <p:sp>
          <p:nvSpPr>
            <p:cNvPr id="1058" name="Google Shape;1058;p28"/>
            <p:cNvSpPr/>
            <p:nvPr/>
          </p:nvSpPr>
          <p:spPr>
            <a:xfrm>
              <a:off x="6050050" y="2464688"/>
              <a:ext cx="2139655" cy="1954652"/>
            </a:xfrm>
            <a:custGeom>
              <a:avLst/>
              <a:gdLst/>
              <a:ahLst/>
              <a:cxnLst/>
              <a:rect l="l" t="t" r="r" b="b"/>
              <a:pathLst>
                <a:path w="52260" h="47870" extrusionOk="0">
                  <a:moveTo>
                    <a:pt x="16943" y="1"/>
                  </a:moveTo>
                  <a:cubicBezTo>
                    <a:pt x="16650" y="1"/>
                    <a:pt x="16423" y="229"/>
                    <a:pt x="16423" y="521"/>
                  </a:cubicBezTo>
                  <a:lnTo>
                    <a:pt x="16423" y="2472"/>
                  </a:lnTo>
                  <a:cubicBezTo>
                    <a:pt x="16423" y="2765"/>
                    <a:pt x="16650" y="2993"/>
                    <a:pt x="16943" y="2993"/>
                  </a:cubicBezTo>
                  <a:lnTo>
                    <a:pt x="18211" y="2993"/>
                  </a:lnTo>
                  <a:lnTo>
                    <a:pt x="18211" y="7545"/>
                  </a:lnTo>
                  <a:lnTo>
                    <a:pt x="6374" y="7545"/>
                  </a:lnTo>
                  <a:cubicBezTo>
                    <a:pt x="2830" y="7545"/>
                    <a:pt x="0" y="10407"/>
                    <a:pt x="0" y="13952"/>
                  </a:cubicBezTo>
                  <a:lnTo>
                    <a:pt x="0" y="41496"/>
                  </a:lnTo>
                  <a:cubicBezTo>
                    <a:pt x="0" y="45040"/>
                    <a:pt x="2830" y="47870"/>
                    <a:pt x="6374" y="47870"/>
                  </a:cubicBezTo>
                  <a:lnTo>
                    <a:pt x="45886" y="47870"/>
                  </a:lnTo>
                  <a:cubicBezTo>
                    <a:pt x="49430" y="47870"/>
                    <a:pt x="52259" y="45040"/>
                    <a:pt x="52259" y="41496"/>
                  </a:cubicBezTo>
                  <a:lnTo>
                    <a:pt x="52259" y="13952"/>
                  </a:lnTo>
                  <a:cubicBezTo>
                    <a:pt x="52227" y="10407"/>
                    <a:pt x="49398" y="7545"/>
                    <a:pt x="45853" y="7545"/>
                  </a:cubicBezTo>
                  <a:lnTo>
                    <a:pt x="34016" y="7545"/>
                  </a:lnTo>
                  <a:lnTo>
                    <a:pt x="34016" y="2993"/>
                  </a:lnTo>
                  <a:lnTo>
                    <a:pt x="35284" y="2993"/>
                  </a:lnTo>
                  <a:cubicBezTo>
                    <a:pt x="35577" y="2993"/>
                    <a:pt x="35805" y="2765"/>
                    <a:pt x="35805" y="2472"/>
                  </a:cubicBezTo>
                  <a:lnTo>
                    <a:pt x="35805" y="521"/>
                  </a:lnTo>
                  <a:cubicBezTo>
                    <a:pt x="35805" y="229"/>
                    <a:pt x="35577" y="1"/>
                    <a:pt x="35284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94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9" name="Google Shape;1059;p28"/>
            <p:cNvGrpSpPr/>
            <p:nvPr/>
          </p:nvGrpSpPr>
          <p:grpSpPr>
            <a:xfrm>
              <a:off x="6048300" y="2461800"/>
              <a:ext cx="2143162" cy="1960427"/>
              <a:chOff x="6048300" y="2461800"/>
              <a:chExt cx="2143162" cy="1960427"/>
            </a:xfrm>
          </p:grpSpPr>
          <p:sp>
            <p:nvSpPr>
              <p:cNvPr id="1060" name="Google Shape;1060;p28"/>
              <p:cNvSpPr/>
              <p:nvPr/>
            </p:nvSpPr>
            <p:spPr>
              <a:xfrm>
                <a:off x="6795153" y="2508440"/>
                <a:ext cx="648165" cy="316119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7205" fill="none" extrusionOk="0">
                    <a:moveTo>
                      <a:pt x="13800" y="1"/>
                    </a:moveTo>
                    <a:lnTo>
                      <a:pt x="973" y="1"/>
                    </a:lnTo>
                    <a:cubicBezTo>
                      <a:pt x="456" y="1"/>
                      <a:pt x="0" y="457"/>
                      <a:pt x="0" y="974"/>
                    </a:cubicBezTo>
                    <a:lnTo>
                      <a:pt x="0" y="7205"/>
                    </a:lnTo>
                    <a:lnTo>
                      <a:pt x="14773" y="7205"/>
                    </a:lnTo>
                    <a:lnTo>
                      <a:pt x="14773" y="974"/>
                    </a:lnTo>
                    <a:cubicBezTo>
                      <a:pt x="14773" y="457"/>
                      <a:pt x="14347" y="1"/>
                      <a:pt x="1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048300" y="2768534"/>
                <a:ext cx="2143162" cy="1653693"/>
              </a:xfrm>
              <a:custGeom>
                <a:avLst/>
                <a:gdLst/>
                <a:ahLst/>
                <a:cxnLst/>
                <a:rect l="l" t="t" r="r" b="b"/>
                <a:pathLst>
                  <a:path w="48847" h="37691" extrusionOk="0">
                    <a:moveTo>
                      <a:pt x="5958" y="0"/>
                    </a:moveTo>
                    <a:cubicBezTo>
                      <a:pt x="2645" y="0"/>
                      <a:pt x="1" y="2644"/>
                      <a:pt x="1" y="5958"/>
                    </a:cubicBezTo>
                    <a:lnTo>
                      <a:pt x="1" y="31733"/>
                    </a:lnTo>
                    <a:cubicBezTo>
                      <a:pt x="1" y="35016"/>
                      <a:pt x="2645" y="37691"/>
                      <a:pt x="5958" y="37691"/>
                    </a:cubicBezTo>
                    <a:lnTo>
                      <a:pt x="42889" y="37691"/>
                    </a:lnTo>
                    <a:cubicBezTo>
                      <a:pt x="46172" y="37691"/>
                      <a:pt x="48847" y="35016"/>
                      <a:pt x="48847" y="31733"/>
                    </a:cubicBezTo>
                    <a:lnTo>
                      <a:pt x="48847" y="5958"/>
                    </a:lnTo>
                    <a:cubicBezTo>
                      <a:pt x="48847" y="2644"/>
                      <a:pt x="46202" y="0"/>
                      <a:pt x="42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721793" y="2461800"/>
                <a:ext cx="796200" cy="12140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767" extrusionOk="0">
                    <a:moveTo>
                      <a:pt x="487" y="0"/>
                    </a:moveTo>
                    <a:cubicBezTo>
                      <a:pt x="213" y="0"/>
                      <a:pt x="1" y="213"/>
                      <a:pt x="1" y="486"/>
                    </a:cubicBezTo>
                    <a:lnTo>
                      <a:pt x="1" y="2280"/>
                    </a:lnTo>
                    <a:cubicBezTo>
                      <a:pt x="1" y="2553"/>
                      <a:pt x="213" y="2766"/>
                      <a:pt x="487" y="2766"/>
                    </a:cubicBezTo>
                    <a:lnTo>
                      <a:pt x="17630" y="2766"/>
                    </a:lnTo>
                    <a:cubicBezTo>
                      <a:pt x="17934" y="2766"/>
                      <a:pt x="18147" y="2553"/>
                      <a:pt x="18116" y="2310"/>
                    </a:cubicBezTo>
                    <a:lnTo>
                      <a:pt x="18116" y="486"/>
                    </a:lnTo>
                    <a:cubicBezTo>
                      <a:pt x="18116" y="213"/>
                      <a:pt x="17904" y="0"/>
                      <a:pt x="176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997860" y="3195269"/>
                <a:ext cx="242760" cy="802869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8299" extrusionOk="0">
                    <a:moveTo>
                      <a:pt x="0" y="1"/>
                    </a:moveTo>
                    <a:lnTo>
                      <a:pt x="0" y="18299"/>
                    </a:lnTo>
                    <a:lnTo>
                      <a:pt x="5532" y="18299"/>
                    </a:lnTo>
                    <a:lnTo>
                      <a:pt x="55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717800" y="3475327"/>
                <a:ext cx="804185" cy="242760"/>
              </a:xfrm>
              <a:custGeom>
                <a:avLst/>
                <a:gdLst/>
                <a:ahLst/>
                <a:cxnLst/>
                <a:rect l="l" t="t" r="r" b="b"/>
                <a:pathLst>
                  <a:path w="18329" h="5533" extrusionOk="0">
                    <a:moveTo>
                      <a:pt x="0" y="1"/>
                    </a:moveTo>
                    <a:lnTo>
                      <a:pt x="0" y="5533"/>
                    </a:lnTo>
                    <a:lnTo>
                      <a:pt x="18329" y="5533"/>
                    </a:lnTo>
                    <a:lnTo>
                      <a:pt x="183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28"/>
          <p:cNvSpPr txBox="1">
            <a:spLocks noGrp="1"/>
          </p:cNvSpPr>
          <p:nvPr>
            <p:ph type="ctrTitle"/>
          </p:nvPr>
        </p:nvSpPr>
        <p:spPr>
          <a:xfrm>
            <a:off x="399349" y="398058"/>
            <a:ext cx="6480077" cy="34827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Molecular network and polypharmacy Dataset  </a:t>
            </a:r>
          </a:p>
        </p:txBody>
      </p:sp>
      <p:sp>
        <p:nvSpPr>
          <p:cNvPr id="1066" name="Google Shape;1066;p28"/>
          <p:cNvSpPr/>
          <p:nvPr/>
        </p:nvSpPr>
        <p:spPr>
          <a:xfrm>
            <a:off x="592479" y="2770682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8"/>
          <p:cNvSpPr txBox="1"/>
          <p:nvPr/>
        </p:nvSpPr>
        <p:spPr>
          <a:xfrm>
            <a:off x="659952" y="2746772"/>
            <a:ext cx="405236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 decagon dataset</a:t>
            </a:r>
            <a:endParaRPr dirty="0"/>
          </a:p>
        </p:txBody>
      </p:sp>
      <p:cxnSp>
        <p:nvCxnSpPr>
          <p:cNvPr id="1069" name="Google Shape;1069;p28"/>
          <p:cNvCxnSpPr/>
          <p:nvPr/>
        </p:nvCxnSpPr>
        <p:spPr>
          <a:xfrm>
            <a:off x="4179425" y="2247619"/>
            <a:ext cx="14328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066;p28">
            <a:extLst>
              <a:ext uri="{FF2B5EF4-FFF2-40B4-BE49-F238E27FC236}">
                <a16:creationId xmlns:a16="http://schemas.microsoft.com/office/drawing/2014/main" id="{87E22852-9163-CA26-F6B5-677FFE36AD77}"/>
              </a:ext>
            </a:extLst>
          </p:cNvPr>
          <p:cNvSpPr/>
          <p:nvPr/>
        </p:nvSpPr>
        <p:spPr>
          <a:xfrm>
            <a:off x="615099" y="3280273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68;p28">
            <a:extLst>
              <a:ext uri="{FF2B5EF4-FFF2-40B4-BE49-F238E27FC236}">
                <a16:creationId xmlns:a16="http://schemas.microsoft.com/office/drawing/2014/main" id="{2685B02A-9C68-1849-7677-EFC2C240E31C}"/>
              </a:ext>
            </a:extLst>
          </p:cNvPr>
          <p:cNvSpPr txBox="1"/>
          <p:nvPr/>
        </p:nvSpPr>
        <p:spPr>
          <a:xfrm>
            <a:off x="659952" y="3256363"/>
            <a:ext cx="405236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Disease associations</a:t>
            </a:r>
            <a:endParaRPr dirty="0"/>
          </a:p>
        </p:txBody>
      </p:sp>
      <p:sp>
        <p:nvSpPr>
          <p:cNvPr id="6" name="Google Shape;1066;p28">
            <a:extLst>
              <a:ext uri="{FF2B5EF4-FFF2-40B4-BE49-F238E27FC236}">
                <a16:creationId xmlns:a16="http://schemas.microsoft.com/office/drawing/2014/main" id="{99720B0F-8D19-86FC-933A-AC2DF5206BBC}"/>
              </a:ext>
            </a:extLst>
          </p:cNvPr>
          <p:cNvSpPr/>
          <p:nvPr/>
        </p:nvSpPr>
        <p:spPr>
          <a:xfrm>
            <a:off x="592479" y="3801765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8;p28">
            <a:extLst>
              <a:ext uri="{FF2B5EF4-FFF2-40B4-BE49-F238E27FC236}">
                <a16:creationId xmlns:a16="http://schemas.microsoft.com/office/drawing/2014/main" id="{CEDE11E2-BD94-EC75-DB85-A7C266A5DDCF}"/>
              </a:ext>
            </a:extLst>
          </p:cNvPr>
          <p:cNvSpPr txBox="1"/>
          <p:nvPr/>
        </p:nvSpPr>
        <p:spPr>
          <a:xfrm>
            <a:off x="861062" y="3784999"/>
            <a:ext cx="365014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 associations</a:t>
            </a:r>
            <a:endParaRPr dirty="0"/>
          </a:p>
        </p:txBody>
      </p:sp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FD839A8C-CA6D-B4E0-E358-E651941F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12" y="2835410"/>
            <a:ext cx="311043" cy="311043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E6C5E0FB-BE61-1D7A-225C-55FD2E571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8624" y="3305396"/>
            <a:ext cx="400054" cy="400054"/>
          </a:xfrm>
          <a:prstGeom prst="rect">
            <a:avLst/>
          </a:prstGeom>
        </p:spPr>
      </p:pic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7262896E-BC84-3C89-58FE-CAB3B6D80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277" y="3844540"/>
            <a:ext cx="311043" cy="311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C985E-7D31-810E-5D82-0829C68D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27500" r="4218" b="7778"/>
          <a:stretch/>
        </p:blipFill>
        <p:spPr>
          <a:xfrm>
            <a:off x="2900362" y="2636042"/>
            <a:ext cx="6022182" cy="241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01B4A-84AB-4E3B-AE48-D617D6DF1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7" t="24583" r="4922" b="22084"/>
          <a:stretch/>
        </p:blipFill>
        <p:spPr>
          <a:xfrm>
            <a:off x="120700" y="92367"/>
            <a:ext cx="6418709" cy="2150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0" y="2322792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Updated Data</a:t>
            </a:r>
            <a:endParaRPr lang="ar-EG" b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68E251-951E-498A-4B86-50E6CBFF393E}"/>
              </a:ext>
            </a:extLst>
          </p:cNvPr>
          <p:cNvSpPr/>
          <p:nvPr/>
        </p:nvSpPr>
        <p:spPr>
          <a:xfrm rot="10800000">
            <a:off x="3829050" y="478735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5905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7057458" y="-58818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251150" y="228949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Updated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90321-F4EF-4075-2951-6C7B36975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t="24305" r="5626" b="30972"/>
          <a:stretch/>
        </p:blipFill>
        <p:spPr>
          <a:xfrm>
            <a:off x="87057" y="92366"/>
            <a:ext cx="7349191" cy="2072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3C597-7014-5EED-EED3-EA0ACB8CE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4" t="32084" r="5001" b="13750"/>
          <a:stretch/>
        </p:blipFill>
        <p:spPr>
          <a:xfrm>
            <a:off x="2243137" y="2732662"/>
            <a:ext cx="6800850" cy="23184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68E251-951E-498A-4B86-50E6CBFF393E}"/>
              </a:ext>
            </a:extLst>
          </p:cNvPr>
          <p:cNvSpPr/>
          <p:nvPr/>
        </p:nvSpPr>
        <p:spPr>
          <a:xfrm rot="10800000">
            <a:off x="3271836" y="4787355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5888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Delete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6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erson throwing trash into a trash can&#10;&#10;Description automatically generated with medium confidence">
            <a:extLst>
              <a:ext uri="{FF2B5EF4-FFF2-40B4-BE49-F238E27FC236}">
                <a16:creationId xmlns:a16="http://schemas.microsoft.com/office/drawing/2014/main" id="{AE95FF3C-594E-5C33-09E0-9D5E6D6ABC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63830" y="242629"/>
            <a:ext cx="4079081" cy="40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1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1" y="2657474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Empty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60923-83C5-8696-789D-B1427E16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18472" r="4922" b="15833"/>
          <a:stretch/>
        </p:blipFill>
        <p:spPr>
          <a:xfrm>
            <a:off x="239315" y="30509"/>
            <a:ext cx="6022181" cy="24769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4C86B4-0309-D712-34FF-08844B5F8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0" t="24027" r="5079" b="7917"/>
          <a:stretch/>
        </p:blipFill>
        <p:spPr>
          <a:xfrm>
            <a:off x="2948483" y="2538062"/>
            <a:ext cx="6022180" cy="25749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3A6FC1-88CB-EB17-295A-850A66752833}"/>
              </a:ext>
            </a:extLst>
          </p:cNvPr>
          <p:cNvSpPr/>
          <p:nvPr/>
        </p:nvSpPr>
        <p:spPr>
          <a:xfrm rot="10800000">
            <a:off x="4496085" y="4773067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88889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1" y="2657474"/>
            <a:ext cx="32504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Existed Data based on STITCH ID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60923-83C5-8696-789D-B1427E16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18472" r="4922" b="15833"/>
          <a:stretch/>
        </p:blipFill>
        <p:spPr>
          <a:xfrm>
            <a:off x="239315" y="30509"/>
            <a:ext cx="6022181" cy="2476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8DA7D-2F3C-251E-1B41-99105893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3" t="29861" r="6094" b="9038"/>
          <a:stretch/>
        </p:blipFill>
        <p:spPr>
          <a:xfrm>
            <a:off x="2954830" y="2636043"/>
            <a:ext cx="6100470" cy="233633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3A6FC1-88CB-EB17-295A-850A66752833}"/>
              </a:ext>
            </a:extLst>
          </p:cNvPr>
          <p:cNvSpPr/>
          <p:nvPr/>
        </p:nvSpPr>
        <p:spPr>
          <a:xfrm rot="10800000">
            <a:off x="4117466" y="476592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8326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Aggregation</a:t>
            </a:r>
            <a:r>
              <a:rPr lang="en" dirty="0"/>
              <a:t>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7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picture containing screenshot, circle, design, gear&#10;&#10;Description automatically generated">
            <a:extLst>
              <a:ext uri="{FF2B5EF4-FFF2-40B4-BE49-F238E27FC236}">
                <a16:creationId xmlns:a16="http://schemas.microsoft.com/office/drawing/2014/main" id="{5CF8B9C6-3A62-63ED-1501-47DF03C5B3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1148083" y="1535811"/>
            <a:ext cx="1652282" cy="16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3EBA0-977C-E3C1-11B5-CD97C0BC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6" t="12083" r="3203" b="8194"/>
          <a:stretch/>
        </p:blipFill>
        <p:spPr>
          <a:xfrm>
            <a:off x="364331" y="923081"/>
            <a:ext cx="8415337" cy="4100513"/>
          </a:xfrm>
          <a:prstGeom prst="rect">
            <a:avLst/>
          </a:prstGeom>
        </p:spPr>
      </p:pic>
      <p:sp>
        <p:nvSpPr>
          <p:cNvPr id="6" name="Google Shape;1111;p31">
            <a:extLst>
              <a:ext uri="{FF2B5EF4-FFF2-40B4-BE49-F238E27FC236}">
                <a16:creationId xmlns:a16="http://schemas.microsoft.com/office/drawing/2014/main" id="{2AC45016-DDCF-FA85-EB36-C6ADFCDD5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192881"/>
            <a:ext cx="5965031" cy="730200"/>
          </a:xfrm>
          <a:custGeom>
            <a:avLst/>
            <a:gdLst>
              <a:gd name="connsiteX0" fmla="*/ 0 w 5965031"/>
              <a:gd name="connsiteY0" fmla="*/ 0 h 730200"/>
              <a:gd name="connsiteX1" fmla="*/ 5965031 w 5965031"/>
              <a:gd name="connsiteY1" fmla="*/ 0 h 730200"/>
              <a:gd name="connsiteX2" fmla="*/ 5965031 w 5965031"/>
              <a:gd name="connsiteY2" fmla="*/ 730200 h 730200"/>
              <a:gd name="connsiteX3" fmla="*/ 0 w 5965031"/>
              <a:gd name="connsiteY3" fmla="*/ 730200 h 730200"/>
              <a:gd name="connsiteX4" fmla="*/ 0 w 5965031"/>
              <a:gd name="connsiteY4" fmla="*/ 0 h 7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5031" h="730200" extrusionOk="0">
                <a:moveTo>
                  <a:pt x="0" y="0"/>
                </a:moveTo>
                <a:cubicBezTo>
                  <a:pt x="2481376" y="-101487"/>
                  <a:pt x="5252142" y="-162162"/>
                  <a:pt x="5965031" y="0"/>
                </a:cubicBezTo>
                <a:cubicBezTo>
                  <a:pt x="5903474" y="251474"/>
                  <a:pt x="5907229" y="472706"/>
                  <a:pt x="5965031" y="730200"/>
                </a:cubicBezTo>
                <a:cubicBezTo>
                  <a:pt x="5089683" y="780265"/>
                  <a:pt x="967812" y="571751"/>
                  <a:pt x="0" y="730200"/>
                </a:cubicBezTo>
                <a:cubicBezTo>
                  <a:pt x="-3782" y="558207"/>
                  <a:pt x="-25697" y="167846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Map Reduce using Aggregation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53164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A67E9-40B0-63D1-5096-5AE14D01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" t="11805" r="4766" b="16250"/>
          <a:stretch/>
        </p:blipFill>
        <p:spPr>
          <a:xfrm>
            <a:off x="128587" y="728661"/>
            <a:ext cx="8886825" cy="38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8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CCFBD-77F2-EA1E-326B-7E59AEB4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21111" r="4062" b="5139"/>
          <a:stretch/>
        </p:blipFill>
        <p:spPr>
          <a:xfrm>
            <a:off x="1393031" y="1609770"/>
            <a:ext cx="7613623" cy="343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4EDF9-D909-0D95-E3FB-307387D6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012" y="-300038"/>
            <a:ext cx="2821782" cy="2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</a:t>
            </a:r>
            <a:r>
              <a:rPr lang="en" dirty="0"/>
              <a:t>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8</a:t>
            </a:r>
            <a:endParaRPr dirty="0"/>
          </a:p>
        </p:txBody>
      </p:sp>
      <p:pic>
        <p:nvPicPr>
          <p:cNvPr id="3" name="Picture 2" descr="A box with question marks&#10;&#10;Description automatically generated">
            <a:extLst>
              <a:ext uri="{FF2B5EF4-FFF2-40B4-BE49-F238E27FC236}">
                <a16:creationId xmlns:a16="http://schemas.microsoft.com/office/drawing/2014/main" id="{F016DEE0-FF23-7B4F-74A7-AA45F31D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979" y="1332855"/>
            <a:ext cx="2095289" cy="20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9"/>
          <p:cNvSpPr/>
          <p:nvPr/>
        </p:nvSpPr>
        <p:spPr>
          <a:xfrm>
            <a:off x="163157" y="726725"/>
            <a:ext cx="8817688" cy="4186640"/>
          </a:xfrm>
          <a:prstGeom prst="roundRect">
            <a:avLst>
              <a:gd name="adj" fmla="val 10161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9"/>
          <p:cNvSpPr txBox="1">
            <a:spLocks noGrp="1"/>
          </p:cNvSpPr>
          <p:nvPr>
            <p:ph type="title"/>
          </p:nvPr>
        </p:nvSpPr>
        <p:spPr>
          <a:xfrm>
            <a:off x="163156" y="122537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Contents:</a:t>
            </a:r>
            <a:endParaRPr dirty="0"/>
          </a:p>
        </p:txBody>
      </p:sp>
      <p:graphicFrame>
        <p:nvGraphicFramePr>
          <p:cNvPr id="1076" name="Google Shape;1076;p29"/>
          <p:cNvGraphicFramePr/>
          <p:nvPr>
            <p:extLst>
              <p:ext uri="{D42A27DB-BD31-4B8C-83A1-F6EECF244321}">
                <p14:modId xmlns:p14="http://schemas.microsoft.com/office/powerpoint/2010/main" val="1356063645"/>
              </p:ext>
            </p:extLst>
          </p:nvPr>
        </p:nvGraphicFramePr>
        <p:xfrm>
          <a:off x="413762" y="917927"/>
          <a:ext cx="8172449" cy="3866851"/>
        </p:xfrm>
        <a:graphic>
          <a:graphicData uri="http://schemas.openxmlformats.org/drawingml/2006/table">
            <a:tbl>
              <a:tblPr>
                <a:noFill/>
                <a:tableStyleId>{5904EE1B-FD30-4E86-BF7F-F3D705E8F019}</a:tableStyleId>
              </a:tblPr>
              <a:tblGrid>
                <a:gridCol w="172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 Introduction about data and relations between fields in it with screenshots of data description file.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Plots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types of plots to realize the relations between data.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Find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ome of find queries that applied to the data to retrieve related informations.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Insert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insert queries that applied to the data to insert new fields to the collections of data.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Update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update queries that applied to the data to update old fields with the new data.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Delete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delete queries that applied to the data to delete unimportant data from collections.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6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Aggregation and Map Reduce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Aggregate and map reduce functions that applied to the data to retrieve important information about it.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31328"/>
                  </a:ext>
                </a:extLst>
              </a:tr>
              <a:tr h="3500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tab that make the user can insert any full query and execute it to see the output.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434166"/>
                  </a:ext>
                </a:extLst>
              </a:tr>
              <a:tr h="3214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Indexing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Indexing queries to specific fields entered by user to make the search faster.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85752"/>
                  </a:ext>
                </a:extLst>
              </a:tr>
              <a:tr h="6628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Network Graph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Network graph of interacted drugs and its related genes.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7905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3FC64B13-C45F-4BAA-7F8C-C66AA19CA63C}"/>
              </a:ext>
            </a:extLst>
          </p:cNvPr>
          <p:cNvSpPr/>
          <p:nvPr/>
        </p:nvSpPr>
        <p:spPr>
          <a:xfrm rot="18492852">
            <a:off x="6887235" y="-503909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59FDC34-618F-E9F3-7255-2E797BE73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35277" r="3985" b="13473"/>
          <a:stretch/>
        </p:blipFill>
        <p:spPr>
          <a:xfrm>
            <a:off x="164306" y="150020"/>
            <a:ext cx="7035022" cy="220741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0BE4EC-C972-1233-5999-7FFBCA864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" t="45832" r="3202" b="11251"/>
          <a:stretch/>
        </p:blipFill>
        <p:spPr>
          <a:xfrm>
            <a:off x="1807369" y="2717926"/>
            <a:ext cx="7255844" cy="1909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2F50C-C77B-DA3E-D2A0-690A90775C6D}"/>
              </a:ext>
            </a:extLst>
          </p:cNvPr>
          <p:cNvSpPr txBox="1"/>
          <p:nvPr/>
        </p:nvSpPr>
        <p:spPr>
          <a:xfrm>
            <a:off x="57149" y="3672805"/>
            <a:ext cx="17573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Entered query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06005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6B8345A2-0818-3E7B-F236-DEEE81747983}"/>
              </a:ext>
            </a:extLst>
          </p:cNvPr>
          <p:cNvSpPr/>
          <p:nvPr/>
        </p:nvSpPr>
        <p:spPr>
          <a:xfrm rot="18492852">
            <a:off x="6965816" y="103310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007C1-5C3D-00F8-7F04-87B1FCD95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" t="35000" r="4922" b="11805"/>
          <a:stretch/>
        </p:blipFill>
        <p:spPr>
          <a:xfrm>
            <a:off x="185736" y="181549"/>
            <a:ext cx="7208045" cy="23902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15DF66-8280-806E-F078-C66DE6C83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" t="54583" r="40782" b="11805"/>
          <a:stretch/>
        </p:blipFill>
        <p:spPr>
          <a:xfrm>
            <a:off x="2707481" y="3059965"/>
            <a:ext cx="5438739" cy="1901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73E26-8FFE-7D2A-D883-3F590C32C5D8}"/>
              </a:ext>
            </a:extLst>
          </p:cNvPr>
          <p:cNvSpPr txBox="1"/>
          <p:nvPr/>
        </p:nvSpPr>
        <p:spPr>
          <a:xfrm>
            <a:off x="950117" y="3740567"/>
            <a:ext cx="17573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Entered query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89836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Indexing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9</a:t>
            </a:r>
            <a:endParaRPr dirty="0"/>
          </a:p>
        </p:txBody>
      </p:sp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5CCCEA4-98F6-3DE3-100D-031C8643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828674" y="110309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800799-1305-676F-0350-44F077F2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22639" r="16226" b="15406"/>
          <a:stretch/>
        </p:blipFill>
        <p:spPr>
          <a:xfrm>
            <a:off x="1164431" y="0"/>
            <a:ext cx="6815138" cy="298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BB5B8-D0DE-BB6D-29F0-206C0A984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8" t="29444" r="4766" b="24306"/>
          <a:stretch/>
        </p:blipFill>
        <p:spPr>
          <a:xfrm>
            <a:off x="1164431" y="3080851"/>
            <a:ext cx="6815138" cy="191262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C42931-61E8-36FB-DEFD-0B0918EC84F7}"/>
              </a:ext>
            </a:extLst>
          </p:cNvPr>
          <p:cNvSpPr/>
          <p:nvPr/>
        </p:nvSpPr>
        <p:spPr>
          <a:xfrm>
            <a:off x="908672" y="912615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4191D0-3B5F-23AD-2B64-72B8B39B5213}"/>
              </a:ext>
            </a:extLst>
          </p:cNvPr>
          <p:cNvSpPr/>
          <p:nvPr/>
        </p:nvSpPr>
        <p:spPr>
          <a:xfrm>
            <a:off x="1164431" y="2600326"/>
            <a:ext cx="1403521" cy="41076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5F475C-C490-2E1D-3C79-938A3F49EE43}"/>
              </a:ext>
            </a:extLst>
          </p:cNvPr>
          <p:cNvSpPr/>
          <p:nvPr/>
        </p:nvSpPr>
        <p:spPr>
          <a:xfrm>
            <a:off x="961059" y="3226297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ABC03-A3E6-36A7-836F-79CD53E489E5}"/>
              </a:ext>
            </a:extLst>
          </p:cNvPr>
          <p:cNvSpPr/>
          <p:nvPr/>
        </p:nvSpPr>
        <p:spPr>
          <a:xfrm>
            <a:off x="989635" y="4697017"/>
            <a:ext cx="1403521" cy="41076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97B1C8C1-0B30-B2FB-174A-AA97D281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2" y="997893"/>
            <a:ext cx="914400" cy="914400"/>
          </a:xfrm>
          <a:prstGeom prst="rect">
            <a:avLst/>
          </a:prstGeom>
        </p:spPr>
      </p:pic>
      <p:pic>
        <p:nvPicPr>
          <p:cNvPr id="17" name="Graphic 16" descr="Badge outline">
            <a:extLst>
              <a:ext uri="{FF2B5EF4-FFF2-40B4-BE49-F238E27FC236}">
                <a16:creationId xmlns:a16="http://schemas.microsoft.com/office/drawing/2014/main" id="{678A576B-E74D-E1F1-2C50-DBC5DACCA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152" y="3605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81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57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3"/>
          <p:cNvSpPr txBox="1">
            <a:spLocks noGrp="1"/>
          </p:cNvSpPr>
          <p:nvPr>
            <p:ph type="title"/>
          </p:nvPr>
        </p:nvSpPr>
        <p:spPr>
          <a:xfrm>
            <a:off x="802105" y="1833307"/>
            <a:ext cx="4597899" cy="2164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latin typeface="Comic Sans MS" panose="030F0702030302020204" pitchFamily="66" charset="0"/>
                <a:ea typeface="STKaiti" panose="020B0503020204020204" pitchFamily="2" charset="-122"/>
                <a:cs typeface="Cavolini" panose="03000502040302020204" pitchFamily="66" charset="0"/>
              </a:rPr>
              <a:t>Thanks</a:t>
            </a:r>
            <a:endParaRPr sz="8800" dirty="0"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  <a:latin typeface="Comic Sans MS" panose="030F0702030302020204" pitchFamily="66" charset="0"/>
              <a:ea typeface="STKaiti" panose="020B0503020204020204" pitchFamily="2" charset="-122"/>
              <a:cs typeface="Cavolini" panose="03000502040302020204" pitchFamily="66" charset="0"/>
            </a:endParaRPr>
          </a:p>
        </p:txBody>
      </p:sp>
      <p:grpSp>
        <p:nvGrpSpPr>
          <p:cNvPr id="1859" name="Google Shape;1859;p53"/>
          <p:cNvGrpSpPr/>
          <p:nvPr/>
        </p:nvGrpSpPr>
        <p:grpSpPr>
          <a:xfrm rot="-8100000">
            <a:off x="6157414" y="1293754"/>
            <a:ext cx="2808917" cy="1112384"/>
            <a:chOff x="1033313" y="2373800"/>
            <a:chExt cx="999700" cy="395900"/>
          </a:xfrm>
        </p:grpSpPr>
        <p:sp>
          <p:nvSpPr>
            <p:cNvPr id="1860" name="Google Shape;1860;p53"/>
            <p:cNvSpPr/>
            <p:nvPr/>
          </p:nvSpPr>
          <p:spPr>
            <a:xfrm>
              <a:off x="1033575" y="2373800"/>
              <a:ext cx="999175" cy="395900"/>
            </a:xfrm>
            <a:custGeom>
              <a:avLst/>
              <a:gdLst/>
              <a:ahLst/>
              <a:cxnLst/>
              <a:rect l="l" t="t" r="r" b="b"/>
              <a:pathLst>
                <a:path w="39967" h="15836" extrusionOk="0">
                  <a:moveTo>
                    <a:pt x="0" y="0"/>
                  </a:moveTo>
                  <a:lnTo>
                    <a:pt x="0" y="14617"/>
                  </a:lnTo>
                  <a:lnTo>
                    <a:pt x="0" y="14912"/>
                  </a:lnTo>
                  <a:lnTo>
                    <a:pt x="0" y="15836"/>
                  </a:lnTo>
                  <a:lnTo>
                    <a:pt x="23438" y="15836"/>
                  </a:lnTo>
                  <a:lnTo>
                    <a:pt x="23438" y="14744"/>
                  </a:lnTo>
                  <a:lnTo>
                    <a:pt x="37026" y="14744"/>
                  </a:lnTo>
                  <a:cubicBezTo>
                    <a:pt x="38644" y="14744"/>
                    <a:pt x="39967" y="13441"/>
                    <a:pt x="39967" y="11803"/>
                  </a:cubicBezTo>
                  <a:lnTo>
                    <a:pt x="39967" y="7897"/>
                  </a:lnTo>
                  <a:lnTo>
                    <a:pt x="39967" y="3991"/>
                  </a:lnTo>
                  <a:cubicBezTo>
                    <a:pt x="39967" y="3886"/>
                    <a:pt x="39967" y="3781"/>
                    <a:pt x="39925" y="3676"/>
                  </a:cubicBezTo>
                  <a:cubicBezTo>
                    <a:pt x="39967" y="3676"/>
                    <a:pt x="39967" y="3655"/>
                    <a:pt x="39925" y="3613"/>
                  </a:cubicBezTo>
                  <a:cubicBezTo>
                    <a:pt x="39925" y="3550"/>
                    <a:pt x="39904" y="3487"/>
                    <a:pt x="39904" y="3403"/>
                  </a:cubicBezTo>
                  <a:cubicBezTo>
                    <a:pt x="39904" y="3361"/>
                    <a:pt x="39883" y="3340"/>
                    <a:pt x="39883" y="3277"/>
                  </a:cubicBezTo>
                  <a:cubicBezTo>
                    <a:pt x="39862" y="3235"/>
                    <a:pt x="39862" y="3172"/>
                    <a:pt x="39820" y="3088"/>
                  </a:cubicBezTo>
                  <a:cubicBezTo>
                    <a:pt x="39799" y="3046"/>
                    <a:pt x="39799" y="3025"/>
                    <a:pt x="39778" y="2962"/>
                  </a:cubicBezTo>
                  <a:cubicBezTo>
                    <a:pt x="39757" y="2920"/>
                    <a:pt x="39715" y="2857"/>
                    <a:pt x="39715" y="2815"/>
                  </a:cubicBezTo>
                  <a:cubicBezTo>
                    <a:pt x="39694" y="2752"/>
                    <a:pt x="39694" y="2730"/>
                    <a:pt x="39673" y="2709"/>
                  </a:cubicBezTo>
                  <a:lnTo>
                    <a:pt x="39589" y="2541"/>
                  </a:lnTo>
                  <a:cubicBezTo>
                    <a:pt x="39568" y="2520"/>
                    <a:pt x="39547" y="2457"/>
                    <a:pt x="39505" y="2436"/>
                  </a:cubicBezTo>
                  <a:cubicBezTo>
                    <a:pt x="39484" y="2394"/>
                    <a:pt x="39463" y="2331"/>
                    <a:pt x="39400" y="2310"/>
                  </a:cubicBezTo>
                  <a:cubicBezTo>
                    <a:pt x="39379" y="2289"/>
                    <a:pt x="39358" y="2226"/>
                    <a:pt x="39337" y="2205"/>
                  </a:cubicBezTo>
                  <a:cubicBezTo>
                    <a:pt x="39295" y="2142"/>
                    <a:pt x="39253" y="2121"/>
                    <a:pt x="39232" y="2079"/>
                  </a:cubicBezTo>
                  <a:lnTo>
                    <a:pt x="39148" y="1995"/>
                  </a:lnTo>
                  <a:lnTo>
                    <a:pt x="39022" y="1869"/>
                  </a:lnTo>
                  <a:lnTo>
                    <a:pt x="38959" y="1806"/>
                  </a:lnTo>
                  <a:lnTo>
                    <a:pt x="38938" y="1785"/>
                  </a:lnTo>
                  <a:lnTo>
                    <a:pt x="38854" y="1701"/>
                  </a:lnTo>
                  <a:cubicBezTo>
                    <a:pt x="38812" y="1680"/>
                    <a:pt x="38770" y="1617"/>
                    <a:pt x="38728" y="1596"/>
                  </a:cubicBezTo>
                  <a:cubicBezTo>
                    <a:pt x="38707" y="1575"/>
                    <a:pt x="38665" y="1575"/>
                    <a:pt x="38644" y="1554"/>
                  </a:cubicBezTo>
                  <a:cubicBezTo>
                    <a:pt x="38602" y="1512"/>
                    <a:pt x="38539" y="1491"/>
                    <a:pt x="38497" y="1449"/>
                  </a:cubicBezTo>
                  <a:cubicBezTo>
                    <a:pt x="38455" y="1407"/>
                    <a:pt x="38434" y="1407"/>
                    <a:pt x="38413" y="1386"/>
                  </a:cubicBezTo>
                  <a:lnTo>
                    <a:pt x="38245" y="1302"/>
                  </a:lnTo>
                  <a:cubicBezTo>
                    <a:pt x="38224" y="1302"/>
                    <a:pt x="38203" y="1281"/>
                    <a:pt x="38161" y="1281"/>
                  </a:cubicBezTo>
                  <a:cubicBezTo>
                    <a:pt x="38119" y="1260"/>
                    <a:pt x="38056" y="1239"/>
                    <a:pt x="37993" y="1239"/>
                  </a:cubicBezTo>
                  <a:cubicBezTo>
                    <a:pt x="37972" y="1239"/>
                    <a:pt x="37930" y="1197"/>
                    <a:pt x="37909" y="1197"/>
                  </a:cubicBezTo>
                  <a:cubicBezTo>
                    <a:pt x="37867" y="1176"/>
                    <a:pt x="37782" y="1176"/>
                    <a:pt x="37719" y="1155"/>
                  </a:cubicBezTo>
                  <a:cubicBezTo>
                    <a:pt x="37698" y="1155"/>
                    <a:pt x="37677" y="1134"/>
                    <a:pt x="37614" y="1134"/>
                  </a:cubicBezTo>
                  <a:cubicBezTo>
                    <a:pt x="37572" y="1134"/>
                    <a:pt x="37488" y="1092"/>
                    <a:pt x="37446" y="1092"/>
                  </a:cubicBezTo>
                  <a:lnTo>
                    <a:pt x="37362" y="1092"/>
                  </a:lnTo>
                  <a:cubicBezTo>
                    <a:pt x="37257" y="1092"/>
                    <a:pt x="37173" y="1071"/>
                    <a:pt x="37068" y="1071"/>
                  </a:cubicBezTo>
                  <a:lnTo>
                    <a:pt x="23522" y="1071"/>
                  </a:lnTo>
                  <a:lnTo>
                    <a:pt x="23522" y="0"/>
                  </a:ln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53"/>
            <p:cNvGrpSpPr/>
            <p:nvPr/>
          </p:nvGrpSpPr>
          <p:grpSpPr>
            <a:xfrm>
              <a:off x="1033313" y="2373800"/>
              <a:ext cx="999700" cy="395900"/>
              <a:chOff x="4294075" y="3041775"/>
              <a:chExt cx="999700" cy="395900"/>
            </a:xfrm>
          </p:grpSpPr>
          <p:sp>
            <p:nvSpPr>
              <p:cNvPr id="1862" name="Google Shape;1862;p53"/>
              <p:cNvSpPr/>
              <p:nvPr/>
            </p:nvSpPr>
            <p:spPr>
              <a:xfrm>
                <a:off x="4707300" y="3068525"/>
                <a:ext cx="586475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13674" extrusionOk="0">
                    <a:moveTo>
                      <a:pt x="20536" y="1"/>
                    </a:moveTo>
                    <a:cubicBezTo>
                      <a:pt x="20523" y="1"/>
                      <a:pt x="20510" y="1"/>
                      <a:pt x="20498" y="1"/>
                    </a:cubicBezTo>
                    <a:lnTo>
                      <a:pt x="2961" y="1"/>
                    </a:lnTo>
                    <a:cubicBezTo>
                      <a:pt x="1323" y="1"/>
                      <a:pt x="0" y="1303"/>
                      <a:pt x="0" y="2941"/>
                    </a:cubicBezTo>
                    <a:lnTo>
                      <a:pt x="0" y="10733"/>
                    </a:lnTo>
                    <a:cubicBezTo>
                      <a:pt x="0" y="11972"/>
                      <a:pt x="777" y="13022"/>
                      <a:pt x="1848" y="13463"/>
                    </a:cubicBezTo>
                    <a:cubicBezTo>
                      <a:pt x="2184" y="13589"/>
                      <a:pt x="2562" y="13673"/>
                      <a:pt x="2961" y="13673"/>
                    </a:cubicBezTo>
                    <a:lnTo>
                      <a:pt x="20519" y="13673"/>
                    </a:lnTo>
                    <a:cubicBezTo>
                      <a:pt x="22136" y="13673"/>
                      <a:pt x="23459" y="12350"/>
                      <a:pt x="23459" y="10733"/>
                    </a:cubicBezTo>
                    <a:lnTo>
                      <a:pt x="23459" y="2941"/>
                    </a:lnTo>
                    <a:cubicBezTo>
                      <a:pt x="23459" y="1316"/>
                      <a:pt x="22136" y="1"/>
                      <a:pt x="205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3"/>
              <p:cNvSpPr/>
              <p:nvPr/>
            </p:nvSpPr>
            <p:spPr>
              <a:xfrm>
                <a:off x="4707300" y="3239700"/>
                <a:ext cx="586475" cy="17120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6848" extrusionOk="0">
                    <a:moveTo>
                      <a:pt x="0" y="1"/>
                    </a:moveTo>
                    <a:lnTo>
                      <a:pt x="0" y="3907"/>
                    </a:lnTo>
                    <a:cubicBezTo>
                      <a:pt x="0" y="5146"/>
                      <a:pt x="777" y="6196"/>
                      <a:pt x="1848" y="6637"/>
                    </a:cubicBezTo>
                    <a:cubicBezTo>
                      <a:pt x="2184" y="6763"/>
                      <a:pt x="2562" y="6847"/>
                      <a:pt x="2961" y="6847"/>
                    </a:cubicBezTo>
                    <a:lnTo>
                      <a:pt x="20519" y="6847"/>
                    </a:lnTo>
                    <a:cubicBezTo>
                      <a:pt x="22136" y="6847"/>
                      <a:pt x="23459" y="5545"/>
                      <a:pt x="23459" y="3907"/>
                    </a:cubicBezTo>
                    <a:lnTo>
                      <a:pt x="234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3"/>
              <p:cNvSpPr/>
              <p:nvPr/>
            </p:nvSpPr>
            <p:spPr>
              <a:xfrm>
                <a:off x="475560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72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36" y="3193"/>
                    </a:lnTo>
                    <a:cubicBezTo>
                      <a:pt x="2625" y="3193"/>
                      <a:pt x="2772" y="3109"/>
                      <a:pt x="2856" y="2941"/>
                    </a:cubicBezTo>
                    <a:lnTo>
                      <a:pt x="3507" y="1828"/>
                    </a:lnTo>
                    <a:cubicBezTo>
                      <a:pt x="3591" y="1681"/>
                      <a:pt x="3591" y="1492"/>
                      <a:pt x="3549" y="1345"/>
                    </a:cubicBezTo>
                    <a:lnTo>
                      <a:pt x="2982" y="420"/>
                    </a:lnTo>
                    <a:lnTo>
                      <a:pt x="2877" y="252"/>
                    </a:lnTo>
                    <a:cubicBezTo>
                      <a:pt x="2772" y="84"/>
                      <a:pt x="2625" y="0"/>
                      <a:pt x="2457" y="0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3"/>
              <p:cNvSpPr/>
              <p:nvPr/>
            </p:nvSpPr>
            <p:spPr>
              <a:xfrm>
                <a:off x="47965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3"/>
              <p:cNvSpPr/>
              <p:nvPr/>
            </p:nvSpPr>
            <p:spPr>
              <a:xfrm>
                <a:off x="47629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1"/>
                    </a:moveTo>
                    <a:cubicBezTo>
                      <a:pt x="718" y="1"/>
                      <a:pt x="677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798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03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3"/>
                      <a:pt x="795" y="1"/>
                      <a:pt x="7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3"/>
              <p:cNvSpPr/>
              <p:nvPr/>
            </p:nvSpPr>
            <p:spPr>
              <a:xfrm>
                <a:off x="4772400" y="3133125"/>
                <a:ext cx="7300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73" extrusionOk="0">
                    <a:moveTo>
                      <a:pt x="2289" y="0"/>
                    </a:moveTo>
                    <a:cubicBezTo>
                      <a:pt x="2037" y="399"/>
                      <a:pt x="1680" y="882"/>
                      <a:pt x="1260" y="1324"/>
                    </a:cubicBezTo>
                    <a:cubicBezTo>
                      <a:pt x="1155" y="1429"/>
                      <a:pt x="1050" y="1555"/>
                      <a:pt x="945" y="1660"/>
                    </a:cubicBezTo>
                    <a:cubicBezTo>
                      <a:pt x="798" y="1828"/>
                      <a:pt x="630" y="1975"/>
                      <a:pt x="462" y="2143"/>
                    </a:cubicBezTo>
                    <a:cubicBezTo>
                      <a:pt x="378" y="2206"/>
                      <a:pt x="273" y="2269"/>
                      <a:pt x="189" y="2353"/>
                    </a:cubicBezTo>
                    <a:cubicBezTo>
                      <a:pt x="147" y="2395"/>
                      <a:pt x="63" y="2416"/>
                      <a:pt x="0" y="2479"/>
                    </a:cubicBezTo>
                    <a:lnTo>
                      <a:pt x="42" y="2521"/>
                    </a:lnTo>
                    <a:cubicBezTo>
                      <a:pt x="147" y="2668"/>
                      <a:pt x="294" y="2773"/>
                      <a:pt x="462" y="2773"/>
                    </a:cubicBezTo>
                    <a:lnTo>
                      <a:pt x="1764" y="2773"/>
                    </a:lnTo>
                    <a:cubicBezTo>
                      <a:pt x="1953" y="2773"/>
                      <a:pt x="2100" y="2689"/>
                      <a:pt x="2184" y="2521"/>
                    </a:cubicBezTo>
                    <a:lnTo>
                      <a:pt x="2835" y="1408"/>
                    </a:lnTo>
                    <a:cubicBezTo>
                      <a:pt x="2919" y="1261"/>
                      <a:pt x="2919" y="1072"/>
                      <a:pt x="2835" y="925"/>
                    </a:cubicBezTo>
                    <a:lnTo>
                      <a:pt x="22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3"/>
              <p:cNvSpPr/>
              <p:nvPr/>
            </p:nvSpPr>
            <p:spPr>
              <a:xfrm>
                <a:off x="488895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6" y="0"/>
                    </a:moveTo>
                    <a:cubicBezTo>
                      <a:pt x="967" y="0"/>
                      <a:pt x="799" y="84"/>
                      <a:pt x="736" y="252"/>
                    </a:cubicBezTo>
                    <a:lnTo>
                      <a:pt x="64" y="1366"/>
                    </a:lnTo>
                    <a:cubicBezTo>
                      <a:pt x="1" y="1513"/>
                      <a:pt x="1" y="1681"/>
                      <a:pt x="64" y="1849"/>
                    </a:cubicBezTo>
                    <a:lnTo>
                      <a:pt x="673" y="2899"/>
                    </a:lnTo>
                    <a:lnTo>
                      <a:pt x="694" y="2941"/>
                    </a:lnTo>
                    <a:cubicBezTo>
                      <a:pt x="799" y="3088"/>
                      <a:pt x="967" y="3193"/>
                      <a:pt x="1114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592" y="1681"/>
                      <a:pt x="3592" y="1492"/>
                      <a:pt x="3529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3"/>
              <p:cNvSpPr/>
              <p:nvPr/>
            </p:nvSpPr>
            <p:spPr>
              <a:xfrm>
                <a:off x="49299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3"/>
              <p:cNvSpPr/>
              <p:nvPr/>
            </p:nvSpPr>
            <p:spPr>
              <a:xfrm>
                <a:off x="48952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1"/>
                    </a:moveTo>
                    <a:cubicBezTo>
                      <a:pt x="736" y="1"/>
                      <a:pt x="690" y="29"/>
                      <a:pt x="652" y="79"/>
                    </a:cubicBezTo>
                    <a:lnTo>
                      <a:pt x="64" y="1214"/>
                    </a:lnTo>
                    <a:cubicBezTo>
                      <a:pt x="1" y="1319"/>
                      <a:pt x="1" y="1424"/>
                      <a:pt x="64" y="1529"/>
                    </a:cubicBezTo>
                    <a:lnTo>
                      <a:pt x="652" y="2600"/>
                    </a:lnTo>
                    <a:cubicBezTo>
                      <a:pt x="694" y="2663"/>
                      <a:pt x="736" y="2684"/>
                      <a:pt x="799" y="2684"/>
                    </a:cubicBezTo>
                    <a:cubicBezTo>
                      <a:pt x="820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25" y="2453"/>
                    </a:cubicBezTo>
                    <a:lnTo>
                      <a:pt x="379" y="1445"/>
                    </a:lnTo>
                    <a:cubicBezTo>
                      <a:pt x="337" y="1403"/>
                      <a:pt x="337" y="1340"/>
                      <a:pt x="379" y="1298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3"/>
                      <a:pt x="809" y="1"/>
                      <a:pt x="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3"/>
              <p:cNvSpPr/>
              <p:nvPr/>
            </p:nvSpPr>
            <p:spPr>
              <a:xfrm>
                <a:off x="5021800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93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57" y="3193"/>
                    </a:lnTo>
                    <a:cubicBezTo>
                      <a:pt x="2625" y="3193"/>
                      <a:pt x="2793" y="3109"/>
                      <a:pt x="2877" y="2941"/>
                    </a:cubicBezTo>
                    <a:lnTo>
                      <a:pt x="3528" y="1828"/>
                    </a:lnTo>
                    <a:cubicBezTo>
                      <a:pt x="3612" y="1681"/>
                      <a:pt x="3612" y="1492"/>
                      <a:pt x="3549" y="1345"/>
                    </a:cubicBezTo>
                    <a:lnTo>
                      <a:pt x="3003" y="420"/>
                    </a:lnTo>
                    <a:lnTo>
                      <a:pt x="2898" y="252"/>
                    </a:lnTo>
                    <a:cubicBezTo>
                      <a:pt x="2793" y="84"/>
                      <a:pt x="2625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3"/>
              <p:cNvSpPr/>
              <p:nvPr/>
            </p:nvSpPr>
            <p:spPr>
              <a:xfrm>
                <a:off x="50627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3"/>
              <p:cNvSpPr/>
              <p:nvPr/>
            </p:nvSpPr>
            <p:spPr>
              <a:xfrm>
                <a:off x="502862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1"/>
                    </a:moveTo>
                    <a:cubicBezTo>
                      <a:pt x="727" y="1"/>
                      <a:pt x="689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819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24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3"/>
                      <a:pt x="798" y="1"/>
                      <a:pt x="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3"/>
              <p:cNvSpPr/>
              <p:nvPr/>
            </p:nvSpPr>
            <p:spPr>
              <a:xfrm>
                <a:off x="5154625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6" y="0"/>
                    </a:moveTo>
                    <a:cubicBezTo>
                      <a:pt x="967" y="0"/>
                      <a:pt x="820" y="84"/>
                      <a:pt x="736" y="252"/>
                    </a:cubicBezTo>
                    <a:lnTo>
                      <a:pt x="85" y="1366"/>
                    </a:lnTo>
                    <a:cubicBezTo>
                      <a:pt x="1" y="1513"/>
                      <a:pt x="1" y="1681"/>
                      <a:pt x="85" y="1849"/>
                    </a:cubicBezTo>
                    <a:lnTo>
                      <a:pt x="673" y="2899"/>
                    </a:lnTo>
                    <a:lnTo>
                      <a:pt x="715" y="2941"/>
                    </a:lnTo>
                    <a:cubicBezTo>
                      <a:pt x="820" y="3088"/>
                      <a:pt x="967" y="3193"/>
                      <a:pt x="1135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613" y="1681"/>
                      <a:pt x="3613" y="1492"/>
                      <a:pt x="3550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3"/>
              <p:cNvSpPr/>
              <p:nvPr/>
            </p:nvSpPr>
            <p:spPr>
              <a:xfrm>
                <a:off x="51961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3"/>
              <p:cNvSpPr/>
              <p:nvPr/>
            </p:nvSpPr>
            <p:spPr>
              <a:xfrm>
                <a:off x="516197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1"/>
                    </a:moveTo>
                    <a:cubicBezTo>
                      <a:pt x="718" y="1"/>
                      <a:pt x="677" y="29"/>
                      <a:pt x="652" y="79"/>
                    </a:cubicBezTo>
                    <a:lnTo>
                      <a:pt x="43" y="1214"/>
                    </a:lnTo>
                    <a:cubicBezTo>
                      <a:pt x="1" y="1319"/>
                      <a:pt x="1" y="1424"/>
                      <a:pt x="43" y="1529"/>
                    </a:cubicBezTo>
                    <a:lnTo>
                      <a:pt x="652" y="2600"/>
                    </a:lnTo>
                    <a:cubicBezTo>
                      <a:pt x="673" y="2663"/>
                      <a:pt x="736" y="2684"/>
                      <a:pt x="778" y="2684"/>
                    </a:cubicBezTo>
                    <a:cubicBezTo>
                      <a:pt x="799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04" y="2453"/>
                    </a:cubicBezTo>
                    <a:lnTo>
                      <a:pt x="358" y="1445"/>
                    </a:lnTo>
                    <a:cubicBezTo>
                      <a:pt x="337" y="1403"/>
                      <a:pt x="337" y="1340"/>
                      <a:pt x="358" y="1298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3"/>
                      <a:pt x="795" y="1"/>
                      <a:pt x="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3"/>
              <p:cNvSpPr/>
              <p:nvPr/>
            </p:nvSpPr>
            <p:spPr>
              <a:xfrm>
                <a:off x="475560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72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36" y="3172"/>
                    </a:lnTo>
                    <a:cubicBezTo>
                      <a:pt x="2625" y="3172"/>
                      <a:pt x="2772" y="3088"/>
                      <a:pt x="2856" y="2941"/>
                    </a:cubicBezTo>
                    <a:lnTo>
                      <a:pt x="3507" y="1807"/>
                    </a:lnTo>
                    <a:cubicBezTo>
                      <a:pt x="3591" y="1639"/>
                      <a:pt x="3591" y="1471"/>
                      <a:pt x="3549" y="1324"/>
                    </a:cubicBezTo>
                    <a:lnTo>
                      <a:pt x="2982" y="421"/>
                    </a:lnTo>
                    <a:lnTo>
                      <a:pt x="2877" y="232"/>
                    </a:lnTo>
                    <a:cubicBezTo>
                      <a:pt x="2772" y="64"/>
                      <a:pt x="2625" y="1"/>
                      <a:pt x="2457" y="1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3"/>
              <p:cNvSpPr/>
              <p:nvPr/>
            </p:nvSpPr>
            <p:spPr>
              <a:xfrm>
                <a:off x="47965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3"/>
              <p:cNvSpPr/>
              <p:nvPr/>
            </p:nvSpPr>
            <p:spPr>
              <a:xfrm>
                <a:off x="47629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0"/>
                    </a:moveTo>
                    <a:cubicBezTo>
                      <a:pt x="718" y="0"/>
                      <a:pt x="677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798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03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2"/>
                      <a:pt x="795" y="0"/>
                      <a:pt x="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3"/>
              <p:cNvSpPr/>
              <p:nvPr/>
            </p:nvSpPr>
            <p:spPr>
              <a:xfrm>
                <a:off x="4772400" y="3296925"/>
                <a:ext cx="73000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53" extrusionOk="0">
                    <a:moveTo>
                      <a:pt x="2289" y="1"/>
                    </a:moveTo>
                    <a:cubicBezTo>
                      <a:pt x="2037" y="379"/>
                      <a:pt x="1680" y="862"/>
                      <a:pt x="1260" y="1303"/>
                    </a:cubicBezTo>
                    <a:cubicBezTo>
                      <a:pt x="1155" y="1408"/>
                      <a:pt x="1050" y="1534"/>
                      <a:pt x="945" y="1639"/>
                    </a:cubicBezTo>
                    <a:cubicBezTo>
                      <a:pt x="798" y="1807"/>
                      <a:pt x="630" y="1954"/>
                      <a:pt x="462" y="2122"/>
                    </a:cubicBezTo>
                    <a:cubicBezTo>
                      <a:pt x="378" y="2206"/>
                      <a:pt x="273" y="2248"/>
                      <a:pt x="189" y="2332"/>
                    </a:cubicBezTo>
                    <a:cubicBezTo>
                      <a:pt x="147" y="2374"/>
                      <a:pt x="63" y="2416"/>
                      <a:pt x="0" y="2458"/>
                    </a:cubicBezTo>
                    <a:lnTo>
                      <a:pt x="42" y="2521"/>
                    </a:lnTo>
                    <a:cubicBezTo>
                      <a:pt x="147" y="2647"/>
                      <a:pt x="294" y="2752"/>
                      <a:pt x="462" y="2752"/>
                    </a:cubicBezTo>
                    <a:lnTo>
                      <a:pt x="1764" y="2752"/>
                    </a:lnTo>
                    <a:cubicBezTo>
                      <a:pt x="1953" y="2752"/>
                      <a:pt x="2100" y="2668"/>
                      <a:pt x="2184" y="2521"/>
                    </a:cubicBezTo>
                    <a:lnTo>
                      <a:pt x="2835" y="1387"/>
                    </a:lnTo>
                    <a:cubicBezTo>
                      <a:pt x="2919" y="1219"/>
                      <a:pt x="2919" y="1051"/>
                      <a:pt x="2835" y="904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3"/>
              <p:cNvSpPr/>
              <p:nvPr/>
            </p:nvSpPr>
            <p:spPr>
              <a:xfrm>
                <a:off x="488895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6" y="1"/>
                    </a:moveTo>
                    <a:cubicBezTo>
                      <a:pt x="967" y="1"/>
                      <a:pt x="799" y="64"/>
                      <a:pt x="736" y="232"/>
                    </a:cubicBezTo>
                    <a:lnTo>
                      <a:pt x="64" y="1366"/>
                    </a:lnTo>
                    <a:cubicBezTo>
                      <a:pt x="1" y="1492"/>
                      <a:pt x="1" y="1681"/>
                      <a:pt x="64" y="1828"/>
                    </a:cubicBezTo>
                    <a:lnTo>
                      <a:pt x="673" y="2878"/>
                    </a:lnTo>
                    <a:lnTo>
                      <a:pt x="694" y="2941"/>
                    </a:lnTo>
                    <a:cubicBezTo>
                      <a:pt x="799" y="3067"/>
                      <a:pt x="967" y="3172"/>
                      <a:pt x="1114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592" y="1639"/>
                      <a:pt x="3592" y="1471"/>
                      <a:pt x="3529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3"/>
              <p:cNvSpPr/>
              <p:nvPr/>
            </p:nvSpPr>
            <p:spPr>
              <a:xfrm>
                <a:off x="49299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3"/>
              <p:cNvSpPr/>
              <p:nvPr/>
            </p:nvSpPr>
            <p:spPr>
              <a:xfrm>
                <a:off x="48952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0"/>
                    </a:moveTo>
                    <a:cubicBezTo>
                      <a:pt x="736" y="0"/>
                      <a:pt x="690" y="28"/>
                      <a:pt x="652" y="79"/>
                    </a:cubicBezTo>
                    <a:lnTo>
                      <a:pt x="64" y="1213"/>
                    </a:lnTo>
                    <a:cubicBezTo>
                      <a:pt x="1" y="1318"/>
                      <a:pt x="1" y="1423"/>
                      <a:pt x="64" y="1528"/>
                    </a:cubicBezTo>
                    <a:lnTo>
                      <a:pt x="652" y="2599"/>
                    </a:lnTo>
                    <a:cubicBezTo>
                      <a:pt x="694" y="2662"/>
                      <a:pt x="736" y="2683"/>
                      <a:pt x="799" y="2683"/>
                    </a:cubicBezTo>
                    <a:cubicBezTo>
                      <a:pt x="820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25" y="2452"/>
                    </a:cubicBezTo>
                    <a:lnTo>
                      <a:pt x="379" y="1444"/>
                    </a:lnTo>
                    <a:cubicBezTo>
                      <a:pt x="337" y="1402"/>
                      <a:pt x="337" y="1339"/>
                      <a:pt x="379" y="1297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2"/>
                      <a:pt x="809" y="0"/>
                      <a:pt x="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3"/>
              <p:cNvSpPr/>
              <p:nvPr/>
            </p:nvSpPr>
            <p:spPr>
              <a:xfrm>
                <a:off x="5021800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93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57" y="3172"/>
                    </a:lnTo>
                    <a:cubicBezTo>
                      <a:pt x="2625" y="3172"/>
                      <a:pt x="2793" y="3088"/>
                      <a:pt x="2877" y="2941"/>
                    </a:cubicBezTo>
                    <a:lnTo>
                      <a:pt x="3528" y="1807"/>
                    </a:lnTo>
                    <a:cubicBezTo>
                      <a:pt x="3612" y="1639"/>
                      <a:pt x="3612" y="1471"/>
                      <a:pt x="3549" y="1324"/>
                    </a:cubicBezTo>
                    <a:lnTo>
                      <a:pt x="3003" y="421"/>
                    </a:lnTo>
                    <a:lnTo>
                      <a:pt x="2898" y="232"/>
                    </a:lnTo>
                    <a:cubicBezTo>
                      <a:pt x="2793" y="64"/>
                      <a:pt x="2625" y="1"/>
                      <a:pt x="24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3"/>
              <p:cNvSpPr/>
              <p:nvPr/>
            </p:nvSpPr>
            <p:spPr>
              <a:xfrm>
                <a:off x="50627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3"/>
              <p:cNvSpPr/>
              <p:nvPr/>
            </p:nvSpPr>
            <p:spPr>
              <a:xfrm>
                <a:off x="502862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0"/>
                    </a:moveTo>
                    <a:cubicBezTo>
                      <a:pt x="727" y="0"/>
                      <a:pt x="689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819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24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2"/>
                      <a:pt x="798" y="0"/>
                      <a:pt x="7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3"/>
              <p:cNvSpPr/>
              <p:nvPr/>
            </p:nvSpPr>
            <p:spPr>
              <a:xfrm>
                <a:off x="5154625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6" y="1"/>
                    </a:moveTo>
                    <a:cubicBezTo>
                      <a:pt x="967" y="1"/>
                      <a:pt x="820" y="64"/>
                      <a:pt x="736" y="232"/>
                    </a:cubicBezTo>
                    <a:lnTo>
                      <a:pt x="85" y="1366"/>
                    </a:lnTo>
                    <a:cubicBezTo>
                      <a:pt x="1" y="1492"/>
                      <a:pt x="1" y="1681"/>
                      <a:pt x="85" y="1828"/>
                    </a:cubicBezTo>
                    <a:lnTo>
                      <a:pt x="673" y="2878"/>
                    </a:lnTo>
                    <a:lnTo>
                      <a:pt x="715" y="2941"/>
                    </a:lnTo>
                    <a:cubicBezTo>
                      <a:pt x="820" y="3067"/>
                      <a:pt x="967" y="3172"/>
                      <a:pt x="1135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613" y="1639"/>
                      <a:pt x="3613" y="1471"/>
                      <a:pt x="3550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3"/>
              <p:cNvSpPr/>
              <p:nvPr/>
            </p:nvSpPr>
            <p:spPr>
              <a:xfrm>
                <a:off x="51961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3"/>
              <p:cNvSpPr/>
              <p:nvPr/>
            </p:nvSpPr>
            <p:spPr>
              <a:xfrm>
                <a:off x="516197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0"/>
                    </a:moveTo>
                    <a:cubicBezTo>
                      <a:pt x="718" y="0"/>
                      <a:pt x="677" y="28"/>
                      <a:pt x="652" y="79"/>
                    </a:cubicBezTo>
                    <a:lnTo>
                      <a:pt x="43" y="1213"/>
                    </a:lnTo>
                    <a:cubicBezTo>
                      <a:pt x="1" y="1318"/>
                      <a:pt x="1" y="1423"/>
                      <a:pt x="43" y="1528"/>
                    </a:cubicBezTo>
                    <a:lnTo>
                      <a:pt x="652" y="2599"/>
                    </a:lnTo>
                    <a:cubicBezTo>
                      <a:pt x="673" y="2662"/>
                      <a:pt x="736" y="2683"/>
                      <a:pt x="778" y="2683"/>
                    </a:cubicBezTo>
                    <a:cubicBezTo>
                      <a:pt x="799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04" y="2452"/>
                    </a:cubicBezTo>
                    <a:lnTo>
                      <a:pt x="358" y="1444"/>
                    </a:lnTo>
                    <a:cubicBezTo>
                      <a:pt x="337" y="1402"/>
                      <a:pt x="337" y="1339"/>
                      <a:pt x="358" y="1297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2"/>
                      <a:pt x="795" y="0"/>
                      <a:pt x="7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3"/>
              <p:cNvSpPr/>
              <p:nvPr/>
            </p:nvSpPr>
            <p:spPr>
              <a:xfrm>
                <a:off x="4294075" y="3041775"/>
                <a:ext cx="58597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5836" extrusionOk="0">
                    <a:moveTo>
                      <a:pt x="1" y="0"/>
                    </a:moveTo>
                    <a:lnTo>
                      <a:pt x="1" y="15835"/>
                    </a:lnTo>
                    <a:lnTo>
                      <a:pt x="23439" y="15835"/>
                    </a:lnTo>
                    <a:lnTo>
                      <a:pt x="234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3"/>
              <p:cNvSpPr/>
              <p:nvPr/>
            </p:nvSpPr>
            <p:spPr>
              <a:xfrm>
                <a:off x="4294075" y="3041775"/>
                <a:ext cx="430050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836" extrusionOk="0">
                    <a:moveTo>
                      <a:pt x="14303" y="0"/>
                    </a:moveTo>
                    <a:cubicBezTo>
                      <a:pt x="12350" y="3612"/>
                      <a:pt x="7666" y="10984"/>
                      <a:pt x="967" y="14449"/>
                    </a:cubicBezTo>
                    <a:cubicBezTo>
                      <a:pt x="652" y="14638"/>
                      <a:pt x="316" y="14764"/>
                      <a:pt x="1" y="14932"/>
                    </a:cubicBezTo>
                    <a:lnTo>
                      <a:pt x="1" y="15835"/>
                    </a:lnTo>
                    <a:lnTo>
                      <a:pt x="3676" y="15835"/>
                    </a:lnTo>
                    <a:cubicBezTo>
                      <a:pt x="6721" y="13987"/>
                      <a:pt x="9304" y="11467"/>
                      <a:pt x="11363" y="8926"/>
                    </a:cubicBezTo>
                    <a:cubicBezTo>
                      <a:pt x="14366" y="5314"/>
                      <a:pt x="16340" y="1722"/>
                      <a:pt x="17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3"/>
              <p:cNvSpPr/>
              <p:nvPr/>
            </p:nvSpPr>
            <p:spPr>
              <a:xfrm>
                <a:off x="4330300" y="3099000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3"/>
              <p:cNvSpPr/>
              <p:nvPr/>
            </p:nvSpPr>
            <p:spPr>
              <a:xfrm>
                <a:off x="4330300" y="3127875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3"/>
              <p:cNvSpPr/>
              <p:nvPr/>
            </p:nvSpPr>
            <p:spPr>
              <a:xfrm>
                <a:off x="4330300" y="3156750"/>
                <a:ext cx="1664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6658" y="442"/>
                    </a:lnTo>
                    <a:lnTo>
                      <a:pt x="66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5" name="Google Shape;1895;p53"/>
          <p:cNvGrpSpPr/>
          <p:nvPr/>
        </p:nvGrpSpPr>
        <p:grpSpPr>
          <a:xfrm>
            <a:off x="5491959" y="2017363"/>
            <a:ext cx="798477" cy="796946"/>
            <a:chOff x="7300864" y="642535"/>
            <a:chExt cx="798477" cy="796946"/>
          </a:xfrm>
        </p:grpSpPr>
        <p:sp>
          <p:nvSpPr>
            <p:cNvPr id="1896" name="Google Shape;1896;p53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5633859" y="3235815"/>
            <a:ext cx="693913" cy="847457"/>
            <a:chOff x="7476963" y="3627165"/>
            <a:chExt cx="693913" cy="847457"/>
          </a:xfrm>
        </p:grpSpPr>
        <p:sp>
          <p:nvSpPr>
            <p:cNvPr id="1900" name="Google Shape;1900;p53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3"/>
          <p:cNvGrpSpPr/>
          <p:nvPr/>
        </p:nvGrpSpPr>
        <p:grpSpPr>
          <a:xfrm>
            <a:off x="6963369" y="3050669"/>
            <a:ext cx="798477" cy="796946"/>
            <a:chOff x="7632314" y="2652585"/>
            <a:chExt cx="798477" cy="796946"/>
          </a:xfrm>
        </p:grpSpPr>
        <p:sp>
          <p:nvSpPr>
            <p:cNvPr id="1904" name="Google Shape;1904;p53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cartoon of a unicorn&#10;&#10;Description automatically generated with low confidence">
            <a:extLst>
              <a:ext uri="{FF2B5EF4-FFF2-40B4-BE49-F238E27FC236}">
                <a16:creationId xmlns:a16="http://schemas.microsoft.com/office/drawing/2014/main" id="{2B22514B-F0ED-CBB6-FC85-DAF73CAA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70" y="809346"/>
            <a:ext cx="1183918" cy="15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3"/>
          <p:cNvSpPr txBox="1">
            <a:spLocks noGrp="1"/>
          </p:cNvSpPr>
          <p:nvPr>
            <p:ph type="title"/>
          </p:nvPr>
        </p:nvSpPr>
        <p:spPr>
          <a:xfrm>
            <a:off x="802105" y="1833307"/>
            <a:ext cx="4597899" cy="2164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latin typeface="Comic Sans MS" panose="030F0702030302020204" pitchFamily="66" charset="0"/>
                <a:ea typeface="STKaiti" panose="020B0503020204020204" pitchFamily="2" charset="-122"/>
                <a:cs typeface="Cavolini" panose="03000502040302020204" pitchFamily="66" charset="0"/>
              </a:rPr>
              <a:t>Thanks</a:t>
            </a:r>
            <a:endParaRPr sz="8800" dirty="0"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  <a:latin typeface="Comic Sans MS" panose="030F0702030302020204" pitchFamily="66" charset="0"/>
              <a:ea typeface="STKaiti" panose="020B0503020204020204" pitchFamily="2" charset="-122"/>
              <a:cs typeface="Cavolini" panose="03000502040302020204" pitchFamily="66" charset="0"/>
            </a:endParaRPr>
          </a:p>
        </p:txBody>
      </p:sp>
      <p:grpSp>
        <p:nvGrpSpPr>
          <p:cNvPr id="1859" name="Google Shape;1859;p53"/>
          <p:cNvGrpSpPr/>
          <p:nvPr/>
        </p:nvGrpSpPr>
        <p:grpSpPr>
          <a:xfrm rot="-8100000">
            <a:off x="6157414" y="1293754"/>
            <a:ext cx="2808917" cy="1112384"/>
            <a:chOff x="1033313" y="2373800"/>
            <a:chExt cx="999700" cy="395900"/>
          </a:xfrm>
        </p:grpSpPr>
        <p:sp>
          <p:nvSpPr>
            <p:cNvPr id="1860" name="Google Shape;1860;p53"/>
            <p:cNvSpPr/>
            <p:nvPr/>
          </p:nvSpPr>
          <p:spPr>
            <a:xfrm>
              <a:off x="1033575" y="2373800"/>
              <a:ext cx="999175" cy="395900"/>
            </a:xfrm>
            <a:custGeom>
              <a:avLst/>
              <a:gdLst/>
              <a:ahLst/>
              <a:cxnLst/>
              <a:rect l="l" t="t" r="r" b="b"/>
              <a:pathLst>
                <a:path w="39967" h="15836" extrusionOk="0">
                  <a:moveTo>
                    <a:pt x="0" y="0"/>
                  </a:moveTo>
                  <a:lnTo>
                    <a:pt x="0" y="14617"/>
                  </a:lnTo>
                  <a:lnTo>
                    <a:pt x="0" y="14912"/>
                  </a:lnTo>
                  <a:lnTo>
                    <a:pt x="0" y="15836"/>
                  </a:lnTo>
                  <a:lnTo>
                    <a:pt x="23438" y="15836"/>
                  </a:lnTo>
                  <a:lnTo>
                    <a:pt x="23438" y="14744"/>
                  </a:lnTo>
                  <a:lnTo>
                    <a:pt x="37026" y="14744"/>
                  </a:lnTo>
                  <a:cubicBezTo>
                    <a:pt x="38644" y="14744"/>
                    <a:pt x="39967" y="13441"/>
                    <a:pt x="39967" y="11803"/>
                  </a:cubicBezTo>
                  <a:lnTo>
                    <a:pt x="39967" y="7897"/>
                  </a:lnTo>
                  <a:lnTo>
                    <a:pt x="39967" y="3991"/>
                  </a:lnTo>
                  <a:cubicBezTo>
                    <a:pt x="39967" y="3886"/>
                    <a:pt x="39967" y="3781"/>
                    <a:pt x="39925" y="3676"/>
                  </a:cubicBezTo>
                  <a:cubicBezTo>
                    <a:pt x="39967" y="3676"/>
                    <a:pt x="39967" y="3655"/>
                    <a:pt x="39925" y="3613"/>
                  </a:cubicBezTo>
                  <a:cubicBezTo>
                    <a:pt x="39925" y="3550"/>
                    <a:pt x="39904" y="3487"/>
                    <a:pt x="39904" y="3403"/>
                  </a:cubicBezTo>
                  <a:cubicBezTo>
                    <a:pt x="39904" y="3361"/>
                    <a:pt x="39883" y="3340"/>
                    <a:pt x="39883" y="3277"/>
                  </a:cubicBezTo>
                  <a:cubicBezTo>
                    <a:pt x="39862" y="3235"/>
                    <a:pt x="39862" y="3172"/>
                    <a:pt x="39820" y="3088"/>
                  </a:cubicBezTo>
                  <a:cubicBezTo>
                    <a:pt x="39799" y="3046"/>
                    <a:pt x="39799" y="3025"/>
                    <a:pt x="39778" y="2962"/>
                  </a:cubicBezTo>
                  <a:cubicBezTo>
                    <a:pt x="39757" y="2920"/>
                    <a:pt x="39715" y="2857"/>
                    <a:pt x="39715" y="2815"/>
                  </a:cubicBezTo>
                  <a:cubicBezTo>
                    <a:pt x="39694" y="2752"/>
                    <a:pt x="39694" y="2730"/>
                    <a:pt x="39673" y="2709"/>
                  </a:cubicBezTo>
                  <a:lnTo>
                    <a:pt x="39589" y="2541"/>
                  </a:lnTo>
                  <a:cubicBezTo>
                    <a:pt x="39568" y="2520"/>
                    <a:pt x="39547" y="2457"/>
                    <a:pt x="39505" y="2436"/>
                  </a:cubicBezTo>
                  <a:cubicBezTo>
                    <a:pt x="39484" y="2394"/>
                    <a:pt x="39463" y="2331"/>
                    <a:pt x="39400" y="2310"/>
                  </a:cubicBezTo>
                  <a:cubicBezTo>
                    <a:pt x="39379" y="2289"/>
                    <a:pt x="39358" y="2226"/>
                    <a:pt x="39337" y="2205"/>
                  </a:cubicBezTo>
                  <a:cubicBezTo>
                    <a:pt x="39295" y="2142"/>
                    <a:pt x="39253" y="2121"/>
                    <a:pt x="39232" y="2079"/>
                  </a:cubicBezTo>
                  <a:lnTo>
                    <a:pt x="39148" y="1995"/>
                  </a:lnTo>
                  <a:lnTo>
                    <a:pt x="39022" y="1869"/>
                  </a:lnTo>
                  <a:lnTo>
                    <a:pt x="38959" y="1806"/>
                  </a:lnTo>
                  <a:lnTo>
                    <a:pt x="38938" y="1785"/>
                  </a:lnTo>
                  <a:lnTo>
                    <a:pt x="38854" y="1701"/>
                  </a:lnTo>
                  <a:cubicBezTo>
                    <a:pt x="38812" y="1680"/>
                    <a:pt x="38770" y="1617"/>
                    <a:pt x="38728" y="1596"/>
                  </a:cubicBezTo>
                  <a:cubicBezTo>
                    <a:pt x="38707" y="1575"/>
                    <a:pt x="38665" y="1575"/>
                    <a:pt x="38644" y="1554"/>
                  </a:cubicBezTo>
                  <a:cubicBezTo>
                    <a:pt x="38602" y="1512"/>
                    <a:pt x="38539" y="1491"/>
                    <a:pt x="38497" y="1449"/>
                  </a:cubicBezTo>
                  <a:cubicBezTo>
                    <a:pt x="38455" y="1407"/>
                    <a:pt x="38434" y="1407"/>
                    <a:pt x="38413" y="1386"/>
                  </a:cubicBezTo>
                  <a:lnTo>
                    <a:pt x="38245" y="1302"/>
                  </a:lnTo>
                  <a:cubicBezTo>
                    <a:pt x="38224" y="1302"/>
                    <a:pt x="38203" y="1281"/>
                    <a:pt x="38161" y="1281"/>
                  </a:cubicBezTo>
                  <a:cubicBezTo>
                    <a:pt x="38119" y="1260"/>
                    <a:pt x="38056" y="1239"/>
                    <a:pt x="37993" y="1239"/>
                  </a:cubicBezTo>
                  <a:cubicBezTo>
                    <a:pt x="37972" y="1239"/>
                    <a:pt x="37930" y="1197"/>
                    <a:pt x="37909" y="1197"/>
                  </a:cubicBezTo>
                  <a:cubicBezTo>
                    <a:pt x="37867" y="1176"/>
                    <a:pt x="37782" y="1176"/>
                    <a:pt x="37719" y="1155"/>
                  </a:cubicBezTo>
                  <a:cubicBezTo>
                    <a:pt x="37698" y="1155"/>
                    <a:pt x="37677" y="1134"/>
                    <a:pt x="37614" y="1134"/>
                  </a:cubicBezTo>
                  <a:cubicBezTo>
                    <a:pt x="37572" y="1134"/>
                    <a:pt x="37488" y="1092"/>
                    <a:pt x="37446" y="1092"/>
                  </a:cubicBezTo>
                  <a:lnTo>
                    <a:pt x="37362" y="1092"/>
                  </a:lnTo>
                  <a:cubicBezTo>
                    <a:pt x="37257" y="1092"/>
                    <a:pt x="37173" y="1071"/>
                    <a:pt x="37068" y="1071"/>
                  </a:cubicBezTo>
                  <a:lnTo>
                    <a:pt x="23522" y="1071"/>
                  </a:lnTo>
                  <a:lnTo>
                    <a:pt x="23522" y="0"/>
                  </a:ln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53"/>
            <p:cNvGrpSpPr/>
            <p:nvPr/>
          </p:nvGrpSpPr>
          <p:grpSpPr>
            <a:xfrm>
              <a:off x="1033313" y="2373800"/>
              <a:ext cx="999700" cy="395900"/>
              <a:chOff x="4294075" y="3041775"/>
              <a:chExt cx="999700" cy="395900"/>
            </a:xfrm>
          </p:grpSpPr>
          <p:sp>
            <p:nvSpPr>
              <p:cNvPr id="1862" name="Google Shape;1862;p53"/>
              <p:cNvSpPr/>
              <p:nvPr/>
            </p:nvSpPr>
            <p:spPr>
              <a:xfrm>
                <a:off x="4707300" y="3068525"/>
                <a:ext cx="586475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13674" extrusionOk="0">
                    <a:moveTo>
                      <a:pt x="20536" y="1"/>
                    </a:moveTo>
                    <a:cubicBezTo>
                      <a:pt x="20523" y="1"/>
                      <a:pt x="20510" y="1"/>
                      <a:pt x="20498" y="1"/>
                    </a:cubicBezTo>
                    <a:lnTo>
                      <a:pt x="2961" y="1"/>
                    </a:lnTo>
                    <a:cubicBezTo>
                      <a:pt x="1323" y="1"/>
                      <a:pt x="0" y="1303"/>
                      <a:pt x="0" y="2941"/>
                    </a:cubicBezTo>
                    <a:lnTo>
                      <a:pt x="0" y="10733"/>
                    </a:lnTo>
                    <a:cubicBezTo>
                      <a:pt x="0" y="11972"/>
                      <a:pt x="777" y="13022"/>
                      <a:pt x="1848" y="13463"/>
                    </a:cubicBezTo>
                    <a:cubicBezTo>
                      <a:pt x="2184" y="13589"/>
                      <a:pt x="2562" y="13673"/>
                      <a:pt x="2961" y="13673"/>
                    </a:cubicBezTo>
                    <a:lnTo>
                      <a:pt x="20519" y="13673"/>
                    </a:lnTo>
                    <a:cubicBezTo>
                      <a:pt x="22136" y="13673"/>
                      <a:pt x="23459" y="12350"/>
                      <a:pt x="23459" y="10733"/>
                    </a:cubicBezTo>
                    <a:lnTo>
                      <a:pt x="23459" y="2941"/>
                    </a:lnTo>
                    <a:cubicBezTo>
                      <a:pt x="23459" y="1316"/>
                      <a:pt x="22136" y="1"/>
                      <a:pt x="205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3"/>
              <p:cNvSpPr/>
              <p:nvPr/>
            </p:nvSpPr>
            <p:spPr>
              <a:xfrm>
                <a:off x="4707300" y="3239700"/>
                <a:ext cx="586475" cy="17120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6848" extrusionOk="0">
                    <a:moveTo>
                      <a:pt x="0" y="1"/>
                    </a:moveTo>
                    <a:lnTo>
                      <a:pt x="0" y="3907"/>
                    </a:lnTo>
                    <a:cubicBezTo>
                      <a:pt x="0" y="5146"/>
                      <a:pt x="777" y="6196"/>
                      <a:pt x="1848" y="6637"/>
                    </a:cubicBezTo>
                    <a:cubicBezTo>
                      <a:pt x="2184" y="6763"/>
                      <a:pt x="2562" y="6847"/>
                      <a:pt x="2961" y="6847"/>
                    </a:cubicBezTo>
                    <a:lnTo>
                      <a:pt x="20519" y="6847"/>
                    </a:lnTo>
                    <a:cubicBezTo>
                      <a:pt x="22136" y="6847"/>
                      <a:pt x="23459" y="5545"/>
                      <a:pt x="23459" y="3907"/>
                    </a:cubicBezTo>
                    <a:lnTo>
                      <a:pt x="234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3"/>
              <p:cNvSpPr/>
              <p:nvPr/>
            </p:nvSpPr>
            <p:spPr>
              <a:xfrm>
                <a:off x="475560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72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36" y="3193"/>
                    </a:lnTo>
                    <a:cubicBezTo>
                      <a:pt x="2625" y="3193"/>
                      <a:pt x="2772" y="3109"/>
                      <a:pt x="2856" y="2941"/>
                    </a:cubicBezTo>
                    <a:lnTo>
                      <a:pt x="3507" y="1828"/>
                    </a:lnTo>
                    <a:cubicBezTo>
                      <a:pt x="3591" y="1681"/>
                      <a:pt x="3591" y="1492"/>
                      <a:pt x="3549" y="1345"/>
                    </a:cubicBezTo>
                    <a:lnTo>
                      <a:pt x="2982" y="420"/>
                    </a:lnTo>
                    <a:lnTo>
                      <a:pt x="2877" y="252"/>
                    </a:lnTo>
                    <a:cubicBezTo>
                      <a:pt x="2772" y="84"/>
                      <a:pt x="2625" y="0"/>
                      <a:pt x="2457" y="0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3"/>
              <p:cNvSpPr/>
              <p:nvPr/>
            </p:nvSpPr>
            <p:spPr>
              <a:xfrm>
                <a:off x="47965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3"/>
              <p:cNvSpPr/>
              <p:nvPr/>
            </p:nvSpPr>
            <p:spPr>
              <a:xfrm>
                <a:off x="47629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1"/>
                    </a:moveTo>
                    <a:cubicBezTo>
                      <a:pt x="718" y="1"/>
                      <a:pt x="677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798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03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3"/>
                      <a:pt x="795" y="1"/>
                      <a:pt x="7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3"/>
              <p:cNvSpPr/>
              <p:nvPr/>
            </p:nvSpPr>
            <p:spPr>
              <a:xfrm>
                <a:off x="4772400" y="3133125"/>
                <a:ext cx="7300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73" extrusionOk="0">
                    <a:moveTo>
                      <a:pt x="2289" y="0"/>
                    </a:moveTo>
                    <a:cubicBezTo>
                      <a:pt x="2037" y="399"/>
                      <a:pt x="1680" y="882"/>
                      <a:pt x="1260" y="1324"/>
                    </a:cubicBezTo>
                    <a:cubicBezTo>
                      <a:pt x="1155" y="1429"/>
                      <a:pt x="1050" y="1555"/>
                      <a:pt x="945" y="1660"/>
                    </a:cubicBezTo>
                    <a:cubicBezTo>
                      <a:pt x="798" y="1828"/>
                      <a:pt x="630" y="1975"/>
                      <a:pt x="462" y="2143"/>
                    </a:cubicBezTo>
                    <a:cubicBezTo>
                      <a:pt x="378" y="2206"/>
                      <a:pt x="273" y="2269"/>
                      <a:pt x="189" y="2353"/>
                    </a:cubicBezTo>
                    <a:cubicBezTo>
                      <a:pt x="147" y="2395"/>
                      <a:pt x="63" y="2416"/>
                      <a:pt x="0" y="2479"/>
                    </a:cubicBezTo>
                    <a:lnTo>
                      <a:pt x="42" y="2521"/>
                    </a:lnTo>
                    <a:cubicBezTo>
                      <a:pt x="147" y="2668"/>
                      <a:pt x="294" y="2773"/>
                      <a:pt x="462" y="2773"/>
                    </a:cubicBezTo>
                    <a:lnTo>
                      <a:pt x="1764" y="2773"/>
                    </a:lnTo>
                    <a:cubicBezTo>
                      <a:pt x="1953" y="2773"/>
                      <a:pt x="2100" y="2689"/>
                      <a:pt x="2184" y="2521"/>
                    </a:cubicBezTo>
                    <a:lnTo>
                      <a:pt x="2835" y="1408"/>
                    </a:lnTo>
                    <a:cubicBezTo>
                      <a:pt x="2919" y="1261"/>
                      <a:pt x="2919" y="1072"/>
                      <a:pt x="2835" y="925"/>
                    </a:cubicBezTo>
                    <a:lnTo>
                      <a:pt x="22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3"/>
              <p:cNvSpPr/>
              <p:nvPr/>
            </p:nvSpPr>
            <p:spPr>
              <a:xfrm>
                <a:off x="488895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6" y="0"/>
                    </a:moveTo>
                    <a:cubicBezTo>
                      <a:pt x="967" y="0"/>
                      <a:pt x="799" y="84"/>
                      <a:pt x="736" y="252"/>
                    </a:cubicBezTo>
                    <a:lnTo>
                      <a:pt x="64" y="1366"/>
                    </a:lnTo>
                    <a:cubicBezTo>
                      <a:pt x="1" y="1513"/>
                      <a:pt x="1" y="1681"/>
                      <a:pt x="64" y="1849"/>
                    </a:cubicBezTo>
                    <a:lnTo>
                      <a:pt x="673" y="2899"/>
                    </a:lnTo>
                    <a:lnTo>
                      <a:pt x="694" y="2941"/>
                    </a:lnTo>
                    <a:cubicBezTo>
                      <a:pt x="799" y="3088"/>
                      <a:pt x="967" y="3193"/>
                      <a:pt x="1114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592" y="1681"/>
                      <a:pt x="3592" y="1492"/>
                      <a:pt x="3529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3"/>
              <p:cNvSpPr/>
              <p:nvPr/>
            </p:nvSpPr>
            <p:spPr>
              <a:xfrm>
                <a:off x="49299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3"/>
              <p:cNvSpPr/>
              <p:nvPr/>
            </p:nvSpPr>
            <p:spPr>
              <a:xfrm>
                <a:off x="48952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1"/>
                    </a:moveTo>
                    <a:cubicBezTo>
                      <a:pt x="736" y="1"/>
                      <a:pt x="690" y="29"/>
                      <a:pt x="652" y="79"/>
                    </a:cubicBezTo>
                    <a:lnTo>
                      <a:pt x="64" y="1214"/>
                    </a:lnTo>
                    <a:cubicBezTo>
                      <a:pt x="1" y="1319"/>
                      <a:pt x="1" y="1424"/>
                      <a:pt x="64" y="1529"/>
                    </a:cubicBezTo>
                    <a:lnTo>
                      <a:pt x="652" y="2600"/>
                    </a:lnTo>
                    <a:cubicBezTo>
                      <a:pt x="694" y="2663"/>
                      <a:pt x="736" y="2684"/>
                      <a:pt x="799" y="2684"/>
                    </a:cubicBezTo>
                    <a:cubicBezTo>
                      <a:pt x="820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25" y="2453"/>
                    </a:cubicBezTo>
                    <a:lnTo>
                      <a:pt x="379" y="1445"/>
                    </a:lnTo>
                    <a:cubicBezTo>
                      <a:pt x="337" y="1403"/>
                      <a:pt x="337" y="1340"/>
                      <a:pt x="379" y="1298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3"/>
                      <a:pt x="809" y="1"/>
                      <a:pt x="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3"/>
              <p:cNvSpPr/>
              <p:nvPr/>
            </p:nvSpPr>
            <p:spPr>
              <a:xfrm>
                <a:off x="5021800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93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57" y="3193"/>
                    </a:lnTo>
                    <a:cubicBezTo>
                      <a:pt x="2625" y="3193"/>
                      <a:pt x="2793" y="3109"/>
                      <a:pt x="2877" y="2941"/>
                    </a:cubicBezTo>
                    <a:lnTo>
                      <a:pt x="3528" y="1828"/>
                    </a:lnTo>
                    <a:cubicBezTo>
                      <a:pt x="3612" y="1681"/>
                      <a:pt x="3612" y="1492"/>
                      <a:pt x="3549" y="1345"/>
                    </a:cubicBezTo>
                    <a:lnTo>
                      <a:pt x="3003" y="420"/>
                    </a:lnTo>
                    <a:lnTo>
                      <a:pt x="2898" y="252"/>
                    </a:lnTo>
                    <a:cubicBezTo>
                      <a:pt x="2793" y="84"/>
                      <a:pt x="2625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3"/>
              <p:cNvSpPr/>
              <p:nvPr/>
            </p:nvSpPr>
            <p:spPr>
              <a:xfrm>
                <a:off x="50627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3"/>
              <p:cNvSpPr/>
              <p:nvPr/>
            </p:nvSpPr>
            <p:spPr>
              <a:xfrm>
                <a:off x="502862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1"/>
                    </a:moveTo>
                    <a:cubicBezTo>
                      <a:pt x="727" y="1"/>
                      <a:pt x="689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819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24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3"/>
                      <a:pt x="798" y="1"/>
                      <a:pt x="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3"/>
              <p:cNvSpPr/>
              <p:nvPr/>
            </p:nvSpPr>
            <p:spPr>
              <a:xfrm>
                <a:off x="5154625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6" y="0"/>
                    </a:moveTo>
                    <a:cubicBezTo>
                      <a:pt x="967" y="0"/>
                      <a:pt x="820" y="84"/>
                      <a:pt x="736" y="252"/>
                    </a:cubicBezTo>
                    <a:lnTo>
                      <a:pt x="85" y="1366"/>
                    </a:lnTo>
                    <a:cubicBezTo>
                      <a:pt x="1" y="1513"/>
                      <a:pt x="1" y="1681"/>
                      <a:pt x="85" y="1849"/>
                    </a:cubicBezTo>
                    <a:lnTo>
                      <a:pt x="673" y="2899"/>
                    </a:lnTo>
                    <a:lnTo>
                      <a:pt x="715" y="2941"/>
                    </a:lnTo>
                    <a:cubicBezTo>
                      <a:pt x="820" y="3088"/>
                      <a:pt x="967" y="3193"/>
                      <a:pt x="1135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613" y="1681"/>
                      <a:pt x="3613" y="1492"/>
                      <a:pt x="3550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3"/>
              <p:cNvSpPr/>
              <p:nvPr/>
            </p:nvSpPr>
            <p:spPr>
              <a:xfrm>
                <a:off x="51961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3"/>
              <p:cNvSpPr/>
              <p:nvPr/>
            </p:nvSpPr>
            <p:spPr>
              <a:xfrm>
                <a:off x="516197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1"/>
                    </a:moveTo>
                    <a:cubicBezTo>
                      <a:pt x="718" y="1"/>
                      <a:pt x="677" y="29"/>
                      <a:pt x="652" y="79"/>
                    </a:cubicBezTo>
                    <a:lnTo>
                      <a:pt x="43" y="1214"/>
                    </a:lnTo>
                    <a:cubicBezTo>
                      <a:pt x="1" y="1319"/>
                      <a:pt x="1" y="1424"/>
                      <a:pt x="43" y="1529"/>
                    </a:cubicBezTo>
                    <a:lnTo>
                      <a:pt x="652" y="2600"/>
                    </a:lnTo>
                    <a:cubicBezTo>
                      <a:pt x="673" y="2663"/>
                      <a:pt x="736" y="2684"/>
                      <a:pt x="778" y="2684"/>
                    </a:cubicBezTo>
                    <a:cubicBezTo>
                      <a:pt x="799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04" y="2453"/>
                    </a:cubicBezTo>
                    <a:lnTo>
                      <a:pt x="358" y="1445"/>
                    </a:lnTo>
                    <a:cubicBezTo>
                      <a:pt x="337" y="1403"/>
                      <a:pt x="337" y="1340"/>
                      <a:pt x="358" y="1298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3"/>
                      <a:pt x="795" y="1"/>
                      <a:pt x="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3"/>
              <p:cNvSpPr/>
              <p:nvPr/>
            </p:nvSpPr>
            <p:spPr>
              <a:xfrm>
                <a:off x="475560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72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36" y="3172"/>
                    </a:lnTo>
                    <a:cubicBezTo>
                      <a:pt x="2625" y="3172"/>
                      <a:pt x="2772" y="3088"/>
                      <a:pt x="2856" y="2941"/>
                    </a:cubicBezTo>
                    <a:lnTo>
                      <a:pt x="3507" y="1807"/>
                    </a:lnTo>
                    <a:cubicBezTo>
                      <a:pt x="3591" y="1639"/>
                      <a:pt x="3591" y="1471"/>
                      <a:pt x="3549" y="1324"/>
                    </a:cubicBezTo>
                    <a:lnTo>
                      <a:pt x="2982" y="421"/>
                    </a:lnTo>
                    <a:lnTo>
                      <a:pt x="2877" y="232"/>
                    </a:lnTo>
                    <a:cubicBezTo>
                      <a:pt x="2772" y="64"/>
                      <a:pt x="2625" y="1"/>
                      <a:pt x="2457" y="1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3"/>
              <p:cNvSpPr/>
              <p:nvPr/>
            </p:nvSpPr>
            <p:spPr>
              <a:xfrm>
                <a:off x="47965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3"/>
              <p:cNvSpPr/>
              <p:nvPr/>
            </p:nvSpPr>
            <p:spPr>
              <a:xfrm>
                <a:off x="47629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0"/>
                    </a:moveTo>
                    <a:cubicBezTo>
                      <a:pt x="718" y="0"/>
                      <a:pt x="677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798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03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2"/>
                      <a:pt x="795" y="0"/>
                      <a:pt x="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3"/>
              <p:cNvSpPr/>
              <p:nvPr/>
            </p:nvSpPr>
            <p:spPr>
              <a:xfrm>
                <a:off x="4772400" y="3296925"/>
                <a:ext cx="73000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53" extrusionOk="0">
                    <a:moveTo>
                      <a:pt x="2289" y="1"/>
                    </a:moveTo>
                    <a:cubicBezTo>
                      <a:pt x="2037" y="379"/>
                      <a:pt x="1680" y="862"/>
                      <a:pt x="1260" y="1303"/>
                    </a:cubicBezTo>
                    <a:cubicBezTo>
                      <a:pt x="1155" y="1408"/>
                      <a:pt x="1050" y="1534"/>
                      <a:pt x="945" y="1639"/>
                    </a:cubicBezTo>
                    <a:cubicBezTo>
                      <a:pt x="798" y="1807"/>
                      <a:pt x="630" y="1954"/>
                      <a:pt x="462" y="2122"/>
                    </a:cubicBezTo>
                    <a:cubicBezTo>
                      <a:pt x="378" y="2206"/>
                      <a:pt x="273" y="2248"/>
                      <a:pt x="189" y="2332"/>
                    </a:cubicBezTo>
                    <a:cubicBezTo>
                      <a:pt x="147" y="2374"/>
                      <a:pt x="63" y="2416"/>
                      <a:pt x="0" y="2458"/>
                    </a:cubicBezTo>
                    <a:lnTo>
                      <a:pt x="42" y="2521"/>
                    </a:lnTo>
                    <a:cubicBezTo>
                      <a:pt x="147" y="2647"/>
                      <a:pt x="294" y="2752"/>
                      <a:pt x="462" y="2752"/>
                    </a:cubicBezTo>
                    <a:lnTo>
                      <a:pt x="1764" y="2752"/>
                    </a:lnTo>
                    <a:cubicBezTo>
                      <a:pt x="1953" y="2752"/>
                      <a:pt x="2100" y="2668"/>
                      <a:pt x="2184" y="2521"/>
                    </a:cubicBezTo>
                    <a:lnTo>
                      <a:pt x="2835" y="1387"/>
                    </a:lnTo>
                    <a:cubicBezTo>
                      <a:pt x="2919" y="1219"/>
                      <a:pt x="2919" y="1051"/>
                      <a:pt x="2835" y="904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3"/>
              <p:cNvSpPr/>
              <p:nvPr/>
            </p:nvSpPr>
            <p:spPr>
              <a:xfrm>
                <a:off x="488895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6" y="1"/>
                    </a:moveTo>
                    <a:cubicBezTo>
                      <a:pt x="967" y="1"/>
                      <a:pt x="799" y="64"/>
                      <a:pt x="736" y="232"/>
                    </a:cubicBezTo>
                    <a:lnTo>
                      <a:pt x="64" y="1366"/>
                    </a:lnTo>
                    <a:cubicBezTo>
                      <a:pt x="1" y="1492"/>
                      <a:pt x="1" y="1681"/>
                      <a:pt x="64" y="1828"/>
                    </a:cubicBezTo>
                    <a:lnTo>
                      <a:pt x="673" y="2878"/>
                    </a:lnTo>
                    <a:lnTo>
                      <a:pt x="694" y="2941"/>
                    </a:lnTo>
                    <a:cubicBezTo>
                      <a:pt x="799" y="3067"/>
                      <a:pt x="967" y="3172"/>
                      <a:pt x="1114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592" y="1639"/>
                      <a:pt x="3592" y="1471"/>
                      <a:pt x="3529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3"/>
              <p:cNvSpPr/>
              <p:nvPr/>
            </p:nvSpPr>
            <p:spPr>
              <a:xfrm>
                <a:off x="49299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3"/>
              <p:cNvSpPr/>
              <p:nvPr/>
            </p:nvSpPr>
            <p:spPr>
              <a:xfrm>
                <a:off x="48952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0"/>
                    </a:moveTo>
                    <a:cubicBezTo>
                      <a:pt x="736" y="0"/>
                      <a:pt x="690" y="28"/>
                      <a:pt x="652" y="79"/>
                    </a:cubicBezTo>
                    <a:lnTo>
                      <a:pt x="64" y="1213"/>
                    </a:lnTo>
                    <a:cubicBezTo>
                      <a:pt x="1" y="1318"/>
                      <a:pt x="1" y="1423"/>
                      <a:pt x="64" y="1528"/>
                    </a:cubicBezTo>
                    <a:lnTo>
                      <a:pt x="652" y="2599"/>
                    </a:lnTo>
                    <a:cubicBezTo>
                      <a:pt x="694" y="2662"/>
                      <a:pt x="736" y="2683"/>
                      <a:pt x="799" y="2683"/>
                    </a:cubicBezTo>
                    <a:cubicBezTo>
                      <a:pt x="820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25" y="2452"/>
                    </a:cubicBezTo>
                    <a:lnTo>
                      <a:pt x="379" y="1444"/>
                    </a:lnTo>
                    <a:cubicBezTo>
                      <a:pt x="337" y="1402"/>
                      <a:pt x="337" y="1339"/>
                      <a:pt x="379" y="1297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2"/>
                      <a:pt x="809" y="0"/>
                      <a:pt x="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3"/>
              <p:cNvSpPr/>
              <p:nvPr/>
            </p:nvSpPr>
            <p:spPr>
              <a:xfrm>
                <a:off x="5021800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93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57" y="3172"/>
                    </a:lnTo>
                    <a:cubicBezTo>
                      <a:pt x="2625" y="3172"/>
                      <a:pt x="2793" y="3088"/>
                      <a:pt x="2877" y="2941"/>
                    </a:cubicBezTo>
                    <a:lnTo>
                      <a:pt x="3528" y="1807"/>
                    </a:lnTo>
                    <a:cubicBezTo>
                      <a:pt x="3612" y="1639"/>
                      <a:pt x="3612" y="1471"/>
                      <a:pt x="3549" y="1324"/>
                    </a:cubicBezTo>
                    <a:lnTo>
                      <a:pt x="3003" y="421"/>
                    </a:lnTo>
                    <a:lnTo>
                      <a:pt x="2898" y="232"/>
                    </a:lnTo>
                    <a:cubicBezTo>
                      <a:pt x="2793" y="64"/>
                      <a:pt x="2625" y="1"/>
                      <a:pt x="24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3"/>
              <p:cNvSpPr/>
              <p:nvPr/>
            </p:nvSpPr>
            <p:spPr>
              <a:xfrm>
                <a:off x="50627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3"/>
              <p:cNvSpPr/>
              <p:nvPr/>
            </p:nvSpPr>
            <p:spPr>
              <a:xfrm>
                <a:off x="502862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0"/>
                    </a:moveTo>
                    <a:cubicBezTo>
                      <a:pt x="727" y="0"/>
                      <a:pt x="689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819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24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2"/>
                      <a:pt x="798" y="0"/>
                      <a:pt x="7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3"/>
              <p:cNvSpPr/>
              <p:nvPr/>
            </p:nvSpPr>
            <p:spPr>
              <a:xfrm>
                <a:off x="5154625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6" y="1"/>
                    </a:moveTo>
                    <a:cubicBezTo>
                      <a:pt x="967" y="1"/>
                      <a:pt x="820" y="64"/>
                      <a:pt x="736" y="232"/>
                    </a:cubicBezTo>
                    <a:lnTo>
                      <a:pt x="85" y="1366"/>
                    </a:lnTo>
                    <a:cubicBezTo>
                      <a:pt x="1" y="1492"/>
                      <a:pt x="1" y="1681"/>
                      <a:pt x="85" y="1828"/>
                    </a:cubicBezTo>
                    <a:lnTo>
                      <a:pt x="673" y="2878"/>
                    </a:lnTo>
                    <a:lnTo>
                      <a:pt x="715" y="2941"/>
                    </a:lnTo>
                    <a:cubicBezTo>
                      <a:pt x="820" y="3067"/>
                      <a:pt x="967" y="3172"/>
                      <a:pt x="1135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613" y="1639"/>
                      <a:pt x="3613" y="1471"/>
                      <a:pt x="3550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3"/>
              <p:cNvSpPr/>
              <p:nvPr/>
            </p:nvSpPr>
            <p:spPr>
              <a:xfrm>
                <a:off x="51961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3"/>
              <p:cNvSpPr/>
              <p:nvPr/>
            </p:nvSpPr>
            <p:spPr>
              <a:xfrm>
                <a:off x="516197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0"/>
                    </a:moveTo>
                    <a:cubicBezTo>
                      <a:pt x="718" y="0"/>
                      <a:pt x="677" y="28"/>
                      <a:pt x="652" y="79"/>
                    </a:cubicBezTo>
                    <a:lnTo>
                      <a:pt x="43" y="1213"/>
                    </a:lnTo>
                    <a:cubicBezTo>
                      <a:pt x="1" y="1318"/>
                      <a:pt x="1" y="1423"/>
                      <a:pt x="43" y="1528"/>
                    </a:cubicBezTo>
                    <a:lnTo>
                      <a:pt x="652" y="2599"/>
                    </a:lnTo>
                    <a:cubicBezTo>
                      <a:pt x="673" y="2662"/>
                      <a:pt x="736" y="2683"/>
                      <a:pt x="778" y="2683"/>
                    </a:cubicBezTo>
                    <a:cubicBezTo>
                      <a:pt x="799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04" y="2452"/>
                    </a:cubicBezTo>
                    <a:lnTo>
                      <a:pt x="358" y="1444"/>
                    </a:lnTo>
                    <a:cubicBezTo>
                      <a:pt x="337" y="1402"/>
                      <a:pt x="337" y="1339"/>
                      <a:pt x="358" y="1297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2"/>
                      <a:pt x="795" y="0"/>
                      <a:pt x="7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3"/>
              <p:cNvSpPr/>
              <p:nvPr/>
            </p:nvSpPr>
            <p:spPr>
              <a:xfrm>
                <a:off x="4294075" y="3041775"/>
                <a:ext cx="58597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5836" extrusionOk="0">
                    <a:moveTo>
                      <a:pt x="1" y="0"/>
                    </a:moveTo>
                    <a:lnTo>
                      <a:pt x="1" y="15835"/>
                    </a:lnTo>
                    <a:lnTo>
                      <a:pt x="23439" y="15835"/>
                    </a:lnTo>
                    <a:lnTo>
                      <a:pt x="234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3"/>
              <p:cNvSpPr/>
              <p:nvPr/>
            </p:nvSpPr>
            <p:spPr>
              <a:xfrm>
                <a:off x="4294075" y="3041775"/>
                <a:ext cx="430050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836" extrusionOk="0">
                    <a:moveTo>
                      <a:pt x="14303" y="0"/>
                    </a:moveTo>
                    <a:cubicBezTo>
                      <a:pt x="12350" y="3612"/>
                      <a:pt x="7666" y="10984"/>
                      <a:pt x="967" y="14449"/>
                    </a:cubicBezTo>
                    <a:cubicBezTo>
                      <a:pt x="652" y="14638"/>
                      <a:pt x="316" y="14764"/>
                      <a:pt x="1" y="14932"/>
                    </a:cubicBezTo>
                    <a:lnTo>
                      <a:pt x="1" y="15835"/>
                    </a:lnTo>
                    <a:lnTo>
                      <a:pt x="3676" y="15835"/>
                    </a:lnTo>
                    <a:cubicBezTo>
                      <a:pt x="6721" y="13987"/>
                      <a:pt x="9304" y="11467"/>
                      <a:pt x="11363" y="8926"/>
                    </a:cubicBezTo>
                    <a:cubicBezTo>
                      <a:pt x="14366" y="5314"/>
                      <a:pt x="16340" y="1722"/>
                      <a:pt x="17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3"/>
              <p:cNvSpPr/>
              <p:nvPr/>
            </p:nvSpPr>
            <p:spPr>
              <a:xfrm>
                <a:off x="4330300" y="3099000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3"/>
              <p:cNvSpPr/>
              <p:nvPr/>
            </p:nvSpPr>
            <p:spPr>
              <a:xfrm>
                <a:off x="4330300" y="3127875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3"/>
              <p:cNvSpPr/>
              <p:nvPr/>
            </p:nvSpPr>
            <p:spPr>
              <a:xfrm>
                <a:off x="4330300" y="3156750"/>
                <a:ext cx="1664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6658" y="442"/>
                    </a:lnTo>
                    <a:lnTo>
                      <a:pt x="66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5" name="Google Shape;1895;p53"/>
          <p:cNvGrpSpPr/>
          <p:nvPr/>
        </p:nvGrpSpPr>
        <p:grpSpPr>
          <a:xfrm>
            <a:off x="5491959" y="2017363"/>
            <a:ext cx="798477" cy="796946"/>
            <a:chOff x="7300864" y="642535"/>
            <a:chExt cx="798477" cy="796946"/>
          </a:xfrm>
        </p:grpSpPr>
        <p:sp>
          <p:nvSpPr>
            <p:cNvPr id="1896" name="Google Shape;1896;p53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5633859" y="3235815"/>
            <a:ext cx="693913" cy="847457"/>
            <a:chOff x="7476963" y="3627165"/>
            <a:chExt cx="693913" cy="847457"/>
          </a:xfrm>
        </p:grpSpPr>
        <p:sp>
          <p:nvSpPr>
            <p:cNvPr id="1900" name="Google Shape;1900;p53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3"/>
          <p:cNvGrpSpPr/>
          <p:nvPr/>
        </p:nvGrpSpPr>
        <p:grpSpPr>
          <a:xfrm>
            <a:off x="6963369" y="3050669"/>
            <a:ext cx="798477" cy="796946"/>
            <a:chOff x="7632314" y="2652585"/>
            <a:chExt cx="798477" cy="796946"/>
          </a:xfrm>
        </p:grpSpPr>
        <p:sp>
          <p:nvSpPr>
            <p:cNvPr id="1904" name="Google Shape;1904;p53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13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9" name="Google Shape;1859;p53"/>
          <p:cNvGrpSpPr/>
          <p:nvPr/>
        </p:nvGrpSpPr>
        <p:grpSpPr>
          <a:xfrm rot="-8100000">
            <a:off x="6157414" y="1293754"/>
            <a:ext cx="2808917" cy="1112384"/>
            <a:chOff x="1033313" y="2373800"/>
            <a:chExt cx="999700" cy="395900"/>
          </a:xfrm>
        </p:grpSpPr>
        <p:sp>
          <p:nvSpPr>
            <p:cNvPr id="1860" name="Google Shape;1860;p53"/>
            <p:cNvSpPr/>
            <p:nvPr/>
          </p:nvSpPr>
          <p:spPr>
            <a:xfrm>
              <a:off x="1033575" y="2373800"/>
              <a:ext cx="999175" cy="395900"/>
            </a:xfrm>
            <a:custGeom>
              <a:avLst/>
              <a:gdLst/>
              <a:ahLst/>
              <a:cxnLst/>
              <a:rect l="l" t="t" r="r" b="b"/>
              <a:pathLst>
                <a:path w="39967" h="15836" extrusionOk="0">
                  <a:moveTo>
                    <a:pt x="0" y="0"/>
                  </a:moveTo>
                  <a:lnTo>
                    <a:pt x="0" y="14617"/>
                  </a:lnTo>
                  <a:lnTo>
                    <a:pt x="0" y="14912"/>
                  </a:lnTo>
                  <a:lnTo>
                    <a:pt x="0" y="15836"/>
                  </a:lnTo>
                  <a:lnTo>
                    <a:pt x="23438" y="15836"/>
                  </a:lnTo>
                  <a:lnTo>
                    <a:pt x="23438" y="14744"/>
                  </a:lnTo>
                  <a:lnTo>
                    <a:pt x="37026" y="14744"/>
                  </a:lnTo>
                  <a:cubicBezTo>
                    <a:pt x="38644" y="14744"/>
                    <a:pt x="39967" y="13441"/>
                    <a:pt x="39967" y="11803"/>
                  </a:cubicBezTo>
                  <a:lnTo>
                    <a:pt x="39967" y="7897"/>
                  </a:lnTo>
                  <a:lnTo>
                    <a:pt x="39967" y="3991"/>
                  </a:lnTo>
                  <a:cubicBezTo>
                    <a:pt x="39967" y="3886"/>
                    <a:pt x="39967" y="3781"/>
                    <a:pt x="39925" y="3676"/>
                  </a:cubicBezTo>
                  <a:cubicBezTo>
                    <a:pt x="39967" y="3676"/>
                    <a:pt x="39967" y="3655"/>
                    <a:pt x="39925" y="3613"/>
                  </a:cubicBezTo>
                  <a:cubicBezTo>
                    <a:pt x="39925" y="3550"/>
                    <a:pt x="39904" y="3487"/>
                    <a:pt x="39904" y="3403"/>
                  </a:cubicBezTo>
                  <a:cubicBezTo>
                    <a:pt x="39904" y="3361"/>
                    <a:pt x="39883" y="3340"/>
                    <a:pt x="39883" y="3277"/>
                  </a:cubicBezTo>
                  <a:cubicBezTo>
                    <a:pt x="39862" y="3235"/>
                    <a:pt x="39862" y="3172"/>
                    <a:pt x="39820" y="3088"/>
                  </a:cubicBezTo>
                  <a:cubicBezTo>
                    <a:pt x="39799" y="3046"/>
                    <a:pt x="39799" y="3025"/>
                    <a:pt x="39778" y="2962"/>
                  </a:cubicBezTo>
                  <a:cubicBezTo>
                    <a:pt x="39757" y="2920"/>
                    <a:pt x="39715" y="2857"/>
                    <a:pt x="39715" y="2815"/>
                  </a:cubicBezTo>
                  <a:cubicBezTo>
                    <a:pt x="39694" y="2752"/>
                    <a:pt x="39694" y="2730"/>
                    <a:pt x="39673" y="2709"/>
                  </a:cubicBezTo>
                  <a:lnTo>
                    <a:pt x="39589" y="2541"/>
                  </a:lnTo>
                  <a:cubicBezTo>
                    <a:pt x="39568" y="2520"/>
                    <a:pt x="39547" y="2457"/>
                    <a:pt x="39505" y="2436"/>
                  </a:cubicBezTo>
                  <a:cubicBezTo>
                    <a:pt x="39484" y="2394"/>
                    <a:pt x="39463" y="2331"/>
                    <a:pt x="39400" y="2310"/>
                  </a:cubicBezTo>
                  <a:cubicBezTo>
                    <a:pt x="39379" y="2289"/>
                    <a:pt x="39358" y="2226"/>
                    <a:pt x="39337" y="2205"/>
                  </a:cubicBezTo>
                  <a:cubicBezTo>
                    <a:pt x="39295" y="2142"/>
                    <a:pt x="39253" y="2121"/>
                    <a:pt x="39232" y="2079"/>
                  </a:cubicBezTo>
                  <a:lnTo>
                    <a:pt x="39148" y="1995"/>
                  </a:lnTo>
                  <a:lnTo>
                    <a:pt x="39022" y="1869"/>
                  </a:lnTo>
                  <a:lnTo>
                    <a:pt x="38959" y="1806"/>
                  </a:lnTo>
                  <a:lnTo>
                    <a:pt x="38938" y="1785"/>
                  </a:lnTo>
                  <a:lnTo>
                    <a:pt x="38854" y="1701"/>
                  </a:lnTo>
                  <a:cubicBezTo>
                    <a:pt x="38812" y="1680"/>
                    <a:pt x="38770" y="1617"/>
                    <a:pt x="38728" y="1596"/>
                  </a:cubicBezTo>
                  <a:cubicBezTo>
                    <a:pt x="38707" y="1575"/>
                    <a:pt x="38665" y="1575"/>
                    <a:pt x="38644" y="1554"/>
                  </a:cubicBezTo>
                  <a:cubicBezTo>
                    <a:pt x="38602" y="1512"/>
                    <a:pt x="38539" y="1491"/>
                    <a:pt x="38497" y="1449"/>
                  </a:cubicBezTo>
                  <a:cubicBezTo>
                    <a:pt x="38455" y="1407"/>
                    <a:pt x="38434" y="1407"/>
                    <a:pt x="38413" y="1386"/>
                  </a:cubicBezTo>
                  <a:lnTo>
                    <a:pt x="38245" y="1302"/>
                  </a:lnTo>
                  <a:cubicBezTo>
                    <a:pt x="38224" y="1302"/>
                    <a:pt x="38203" y="1281"/>
                    <a:pt x="38161" y="1281"/>
                  </a:cubicBezTo>
                  <a:cubicBezTo>
                    <a:pt x="38119" y="1260"/>
                    <a:pt x="38056" y="1239"/>
                    <a:pt x="37993" y="1239"/>
                  </a:cubicBezTo>
                  <a:cubicBezTo>
                    <a:pt x="37972" y="1239"/>
                    <a:pt x="37930" y="1197"/>
                    <a:pt x="37909" y="1197"/>
                  </a:cubicBezTo>
                  <a:cubicBezTo>
                    <a:pt x="37867" y="1176"/>
                    <a:pt x="37782" y="1176"/>
                    <a:pt x="37719" y="1155"/>
                  </a:cubicBezTo>
                  <a:cubicBezTo>
                    <a:pt x="37698" y="1155"/>
                    <a:pt x="37677" y="1134"/>
                    <a:pt x="37614" y="1134"/>
                  </a:cubicBezTo>
                  <a:cubicBezTo>
                    <a:pt x="37572" y="1134"/>
                    <a:pt x="37488" y="1092"/>
                    <a:pt x="37446" y="1092"/>
                  </a:cubicBezTo>
                  <a:lnTo>
                    <a:pt x="37362" y="1092"/>
                  </a:lnTo>
                  <a:cubicBezTo>
                    <a:pt x="37257" y="1092"/>
                    <a:pt x="37173" y="1071"/>
                    <a:pt x="37068" y="1071"/>
                  </a:cubicBezTo>
                  <a:lnTo>
                    <a:pt x="23522" y="1071"/>
                  </a:lnTo>
                  <a:lnTo>
                    <a:pt x="23522" y="0"/>
                  </a:ln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53"/>
            <p:cNvGrpSpPr/>
            <p:nvPr/>
          </p:nvGrpSpPr>
          <p:grpSpPr>
            <a:xfrm>
              <a:off x="1033313" y="2373800"/>
              <a:ext cx="999700" cy="395900"/>
              <a:chOff x="4294075" y="3041775"/>
              <a:chExt cx="999700" cy="395900"/>
            </a:xfrm>
          </p:grpSpPr>
          <p:sp>
            <p:nvSpPr>
              <p:cNvPr id="1862" name="Google Shape;1862;p53"/>
              <p:cNvSpPr/>
              <p:nvPr/>
            </p:nvSpPr>
            <p:spPr>
              <a:xfrm>
                <a:off x="4707300" y="3068525"/>
                <a:ext cx="586475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13674" extrusionOk="0">
                    <a:moveTo>
                      <a:pt x="20536" y="1"/>
                    </a:moveTo>
                    <a:cubicBezTo>
                      <a:pt x="20523" y="1"/>
                      <a:pt x="20510" y="1"/>
                      <a:pt x="20498" y="1"/>
                    </a:cubicBezTo>
                    <a:lnTo>
                      <a:pt x="2961" y="1"/>
                    </a:lnTo>
                    <a:cubicBezTo>
                      <a:pt x="1323" y="1"/>
                      <a:pt x="0" y="1303"/>
                      <a:pt x="0" y="2941"/>
                    </a:cubicBezTo>
                    <a:lnTo>
                      <a:pt x="0" y="10733"/>
                    </a:lnTo>
                    <a:cubicBezTo>
                      <a:pt x="0" y="11972"/>
                      <a:pt x="777" y="13022"/>
                      <a:pt x="1848" y="13463"/>
                    </a:cubicBezTo>
                    <a:cubicBezTo>
                      <a:pt x="2184" y="13589"/>
                      <a:pt x="2562" y="13673"/>
                      <a:pt x="2961" y="13673"/>
                    </a:cubicBezTo>
                    <a:lnTo>
                      <a:pt x="20519" y="13673"/>
                    </a:lnTo>
                    <a:cubicBezTo>
                      <a:pt x="22136" y="13673"/>
                      <a:pt x="23459" y="12350"/>
                      <a:pt x="23459" y="10733"/>
                    </a:cubicBezTo>
                    <a:lnTo>
                      <a:pt x="23459" y="2941"/>
                    </a:lnTo>
                    <a:cubicBezTo>
                      <a:pt x="23459" y="1316"/>
                      <a:pt x="22136" y="1"/>
                      <a:pt x="205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3"/>
              <p:cNvSpPr/>
              <p:nvPr/>
            </p:nvSpPr>
            <p:spPr>
              <a:xfrm>
                <a:off x="4707300" y="3239700"/>
                <a:ext cx="586475" cy="17120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6848" extrusionOk="0">
                    <a:moveTo>
                      <a:pt x="0" y="1"/>
                    </a:moveTo>
                    <a:lnTo>
                      <a:pt x="0" y="3907"/>
                    </a:lnTo>
                    <a:cubicBezTo>
                      <a:pt x="0" y="5146"/>
                      <a:pt x="777" y="6196"/>
                      <a:pt x="1848" y="6637"/>
                    </a:cubicBezTo>
                    <a:cubicBezTo>
                      <a:pt x="2184" y="6763"/>
                      <a:pt x="2562" y="6847"/>
                      <a:pt x="2961" y="6847"/>
                    </a:cubicBezTo>
                    <a:lnTo>
                      <a:pt x="20519" y="6847"/>
                    </a:lnTo>
                    <a:cubicBezTo>
                      <a:pt x="22136" y="6847"/>
                      <a:pt x="23459" y="5545"/>
                      <a:pt x="23459" y="3907"/>
                    </a:cubicBezTo>
                    <a:lnTo>
                      <a:pt x="234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3"/>
              <p:cNvSpPr/>
              <p:nvPr/>
            </p:nvSpPr>
            <p:spPr>
              <a:xfrm>
                <a:off x="475560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72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36" y="3193"/>
                    </a:lnTo>
                    <a:cubicBezTo>
                      <a:pt x="2625" y="3193"/>
                      <a:pt x="2772" y="3109"/>
                      <a:pt x="2856" y="2941"/>
                    </a:cubicBezTo>
                    <a:lnTo>
                      <a:pt x="3507" y="1828"/>
                    </a:lnTo>
                    <a:cubicBezTo>
                      <a:pt x="3591" y="1681"/>
                      <a:pt x="3591" y="1492"/>
                      <a:pt x="3549" y="1345"/>
                    </a:cubicBezTo>
                    <a:lnTo>
                      <a:pt x="2982" y="420"/>
                    </a:lnTo>
                    <a:lnTo>
                      <a:pt x="2877" y="252"/>
                    </a:lnTo>
                    <a:cubicBezTo>
                      <a:pt x="2772" y="84"/>
                      <a:pt x="2625" y="0"/>
                      <a:pt x="2457" y="0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3"/>
              <p:cNvSpPr/>
              <p:nvPr/>
            </p:nvSpPr>
            <p:spPr>
              <a:xfrm>
                <a:off x="47965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3"/>
              <p:cNvSpPr/>
              <p:nvPr/>
            </p:nvSpPr>
            <p:spPr>
              <a:xfrm>
                <a:off x="47629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1"/>
                    </a:moveTo>
                    <a:cubicBezTo>
                      <a:pt x="718" y="1"/>
                      <a:pt x="677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798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03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3"/>
                      <a:pt x="795" y="1"/>
                      <a:pt x="7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3"/>
              <p:cNvSpPr/>
              <p:nvPr/>
            </p:nvSpPr>
            <p:spPr>
              <a:xfrm>
                <a:off x="4772400" y="3133125"/>
                <a:ext cx="7300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73" extrusionOk="0">
                    <a:moveTo>
                      <a:pt x="2289" y="0"/>
                    </a:moveTo>
                    <a:cubicBezTo>
                      <a:pt x="2037" y="399"/>
                      <a:pt x="1680" y="882"/>
                      <a:pt x="1260" y="1324"/>
                    </a:cubicBezTo>
                    <a:cubicBezTo>
                      <a:pt x="1155" y="1429"/>
                      <a:pt x="1050" y="1555"/>
                      <a:pt x="945" y="1660"/>
                    </a:cubicBezTo>
                    <a:cubicBezTo>
                      <a:pt x="798" y="1828"/>
                      <a:pt x="630" y="1975"/>
                      <a:pt x="462" y="2143"/>
                    </a:cubicBezTo>
                    <a:cubicBezTo>
                      <a:pt x="378" y="2206"/>
                      <a:pt x="273" y="2269"/>
                      <a:pt x="189" y="2353"/>
                    </a:cubicBezTo>
                    <a:cubicBezTo>
                      <a:pt x="147" y="2395"/>
                      <a:pt x="63" y="2416"/>
                      <a:pt x="0" y="2479"/>
                    </a:cubicBezTo>
                    <a:lnTo>
                      <a:pt x="42" y="2521"/>
                    </a:lnTo>
                    <a:cubicBezTo>
                      <a:pt x="147" y="2668"/>
                      <a:pt x="294" y="2773"/>
                      <a:pt x="462" y="2773"/>
                    </a:cubicBezTo>
                    <a:lnTo>
                      <a:pt x="1764" y="2773"/>
                    </a:lnTo>
                    <a:cubicBezTo>
                      <a:pt x="1953" y="2773"/>
                      <a:pt x="2100" y="2689"/>
                      <a:pt x="2184" y="2521"/>
                    </a:cubicBezTo>
                    <a:lnTo>
                      <a:pt x="2835" y="1408"/>
                    </a:lnTo>
                    <a:cubicBezTo>
                      <a:pt x="2919" y="1261"/>
                      <a:pt x="2919" y="1072"/>
                      <a:pt x="2835" y="925"/>
                    </a:cubicBezTo>
                    <a:lnTo>
                      <a:pt x="22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3"/>
              <p:cNvSpPr/>
              <p:nvPr/>
            </p:nvSpPr>
            <p:spPr>
              <a:xfrm>
                <a:off x="488895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6" y="0"/>
                    </a:moveTo>
                    <a:cubicBezTo>
                      <a:pt x="967" y="0"/>
                      <a:pt x="799" y="84"/>
                      <a:pt x="736" y="252"/>
                    </a:cubicBezTo>
                    <a:lnTo>
                      <a:pt x="64" y="1366"/>
                    </a:lnTo>
                    <a:cubicBezTo>
                      <a:pt x="1" y="1513"/>
                      <a:pt x="1" y="1681"/>
                      <a:pt x="64" y="1849"/>
                    </a:cubicBezTo>
                    <a:lnTo>
                      <a:pt x="673" y="2899"/>
                    </a:lnTo>
                    <a:lnTo>
                      <a:pt x="694" y="2941"/>
                    </a:lnTo>
                    <a:cubicBezTo>
                      <a:pt x="799" y="3088"/>
                      <a:pt x="967" y="3193"/>
                      <a:pt x="1114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592" y="1681"/>
                      <a:pt x="3592" y="1492"/>
                      <a:pt x="3529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3"/>
              <p:cNvSpPr/>
              <p:nvPr/>
            </p:nvSpPr>
            <p:spPr>
              <a:xfrm>
                <a:off x="49299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3"/>
              <p:cNvSpPr/>
              <p:nvPr/>
            </p:nvSpPr>
            <p:spPr>
              <a:xfrm>
                <a:off x="48952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1"/>
                    </a:moveTo>
                    <a:cubicBezTo>
                      <a:pt x="736" y="1"/>
                      <a:pt x="690" y="29"/>
                      <a:pt x="652" y="79"/>
                    </a:cubicBezTo>
                    <a:lnTo>
                      <a:pt x="64" y="1214"/>
                    </a:lnTo>
                    <a:cubicBezTo>
                      <a:pt x="1" y="1319"/>
                      <a:pt x="1" y="1424"/>
                      <a:pt x="64" y="1529"/>
                    </a:cubicBezTo>
                    <a:lnTo>
                      <a:pt x="652" y="2600"/>
                    </a:lnTo>
                    <a:cubicBezTo>
                      <a:pt x="694" y="2663"/>
                      <a:pt x="736" y="2684"/>
                      <a:pt x="799" y="2684"/>
                    </a:cubicBezTo>
                    <a:cubicBezTo>
                      <a:pt x="820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25" y="2453"/>
                    </a:cubicBezTo>
                    <a:lnTo>
                      <a:pt x="379" y="1445"/>
                    </a:lnTo>
                    <a:cubicBezTo>
                      <a:pt x="337" y="1403"/>
                      <a:pt x="337" y="1340"/>
                      <a:pt x="379" y="1298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3"/>
                      <a:pt x="809" y="1"/>
                      <a:pt x="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3"/>
              <p:cNvSpPr/>
              <p:nvPr/>
            </p:nvSpPr>
            <p:spPr>
              <a:xfrm>
                <a:off x="5021800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93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57" y="3193"/>
                    </a:lnTo>
                    <a:cubicBezTo>
                      <a:pt x="2625" y="3193"/>
                      <a:pt x="2793" y="3109"/>
                      <a:pt x="2877" y="2941"/>
                    </a:cubicBezTo>
                    <a:lnTo>
                      <a:pt x="3528" y="1828"/>
                    </a:lnTo>
                    <a:cubicBezTo>
                      <a:pt x="3612" y="1681"/>
                      <a:pt x="3612" y="1492"/>
                      <a:pt x="3549" y="1345"/>
                    </a:cubicBezTo>
                    <a:lnTo>
                      <a:pt x="3003" y="420"/>
                    </a:lnTo>
                    <a:lnTo>
                      <a:pt x="2898" y="252"/>
                    </a:lnTo>
                    <a:cubicBezTo>
                      <a:pt x="2793" y="84"/>
                      <a:pt x="2625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3"/>
              <p:cNvSpPr/>
              <p:nvPr/>
            </p:nvSpPr>
            <p:spPr>
              <a:xfrm>
                <a:off x="50627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3"/>
              <p:cNvSpPr/>
              <p:nvPr/>
            </p:nvSpPr>
            <p:spPr>
              <a:xfrm>
                <a:off x="502862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1"/>
                    </a:moveTo>
                    <a:cubicBezTo>
                      <a:pt x="727" y="1"/>
                      <a:pt x="689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819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24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3"/>
                      <a:pt x="798" y="1"/>
                      <a:pt x="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3"/>
              <p:cNvSpPr/>
              <p:nvPr/>
            </p:nvSpPr>
            <p:spPr>
              <a:xfrm>
                <a:off x="5154625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6" y="0"/>
                    </a:moveTo>
                    <a:cubicBezTo>
                      <a:pt x="967" y="0"/>
                      <a:pt x="820" y="84"/>
                      <a:pt x="736" y="252"/>
                    </a:cubicBezTo>
                    <a:lnTo>
                      <a:pt x="85" y="1366"/>
                    </a:lnTo>
                    <a:cubicBezTo>
                      <a:pt x="1" y="1513"/>
                      <a:pt x="1" y="1681"/>
                      <a:pt x="85" y="1849"/>
                    </a:cubicBezTo>
                    <a:lnTo>
                      <a:pt x="673" y="2899"/>
                    </a:lnTo>
                    <a:lnTo>
                      <a:pt x="715" y="2941"/>
                    </a:lnTo>
                    <a:cubicBezTo>
                      <a:pt x="820" y="3088"/>
                      <a:pt x="967" y="3193"/>
                      <a:pt x="1135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613" y="1681"/>
                      <a:pt x="3613" y="1492"/>
                      <a:pt x="3550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3"/>
              <p:cNvSpPr/>
              <p:nvPr/>
            </p:nvSpPr>
            <p:spPr>
              <a:xfrm>
                <a:off x="51961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3"/>
              <p:cNvSpPr/>
              <p:nvPr/>
            </p:nvSpPr>
            <p:spPr>
              <a:xfrm>
                <a:off x="516197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1"/>
                    </a:moveTo>
                    <a:cubicBezTo>
                      <a:pt x="718" y="1"/>
                      <a:pt x="677" y="29"/>
                      <a:pt x="652" y="79"/>
                    </a:cubicBezTo>
                    <a:lnTo>
                      <a:pt x="43" y="1214"/>
                    </a:lnTo>
                    <a:cubicBezTo>
                      <a:pt x="1" y="1319"/>
                      <a:pt x="1" y="1424"/>
                      <a:pt x="43" y="1529"/>
                    </a:cubicBezTo>
                    <a:lnTo>
                      <a:pt x="652" y="2600"/>
                    </a:lnTo>
                    <a:cubicBezTo>
                      <a:pt x="673" y="2663"/>
                      <a:pt x="736" y="2684"/>
                      <a:pt x="778" y="2684"/>
                    </a:cubicBezTo>
                    <a:cubicBezTo>
                      <a:pt x="799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04" y="2453"/>
                    </a:cubicBezTo>
                    <a:lnTo>
                      <a:pt x="358" y="1445"/>
                    </a:lnTo>
                    <a:cubicBezTo>
                      <a:pt x="337" y="1403"/>
                      <a:pt x="337" y="1340"/>
                      <a:pt x="358" y="1298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3"/>
                      <a:pt x="795" y="1"/>
                      <a:pt x="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3"/>
              <p:cNvSpPr/>
              <p:nvPr/>
            </p:nvSpPr>
            <p:spPr>
              <a:xfrm>
                <a:off x="475560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72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36" y="3172"/>
                    </a:lnTo>
                    <a:cubicBezTo>
                      <a:pt x="2625" y="3172"/>
                      <a:pt x="2772" y="3088"/>
                      <a:pt x="2856" y="2941"/>
                    </a:cubicBezTo>
                    <a:lnTo>
                      <a:pt x="3507" y="1807"/>
                    </a:lnTo>
                    <a:cubicBezTo>
                      <a:pt x="3591" y="1639"/>
                      <a:pt x="3591" y="1471"/>
                      <a:pt x="3549" y="1324"/>
                    </a:cubicBezTo>
                    <a:lnTo>
                      <a:pt x="2982" y="421"/>
                    </a:lnTo>
                    <a:lnTo>
                      <a:pt x="2877" y="232"/>
                    </a:lnTo>
                    <a:cubicBezTo>
                      <a:pt x="2772" y="64"/>
                      <a:pt x="2625" y="1"/>
                      <a:pt x="2457" y="1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3"/>
              <p:cNvSpPr/>
              <p:nvPr/>
            </p:nvSpPr>
            <p:spPr>
              <a:xfrm>
                <a:off x="47965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3"/>
              <p:cNvSpPr/>
              <p:nvPr/>
            </p:nvSpPr>
            <p:spPr>
              <a:xfrm>
                <a:off x="47629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0"/>
                    </a:moveTo>
                    <a:cubicBezTo>
                      <a:pt x="718" y="0"/>
                      <a:pt x="677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798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03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2"/>
                      <a:pt x="795" y="0"/>
                      <a:pt x="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3"/>
              <p:cNvSpPr/>
              <p:nvPr/>
            </p:nvSpPr>
            <p:spPr>
              <a:xfrm>
                <a:off x="4772400" y="3296925"/>
                <a:ext cx="73000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53" extrusionOk="0">
                    <a:moveTo>
                      <a:pt x="2289" y="1"/>
                    </a:moveTo>
                    <a:cubicBezTo>
                      <a:pt x="2037" y="379"/>
                      <a:pt x="1680" y="862"/>
                      <a:pt x="1260" y="1303"/>
                    </a:cubicBezTo>
                    <a:cubicBezTo>
                      <a:pt x="1155" y="1408"/>
                      <a:pt x="1050" y="1534"/>
                      <a:pt x="945" y="1639"/>
                    </a:cubicBezTo>
                    <a:cubicBezTo>
                      <a:pt x="798" y="1807"/>
                      <a:pt x="630" y="1954"/>
                      <a:pt x="462" y="2122"/>
                    </a:cubicBezTo>
                    <a:cubicBezTo>
                      <a:pt x="378" y="2206"/>
                      <a:pt x="273" y="2248"/>
                      <a:pt x="189" y="2332"/>
                    </a:cubicBezTo>
                    <a:cubicBezTo>
                      <a:pt x="147" y="2374"/>
                      <a:pt x="63" y="2416"/>
                      <a:pt x="0" y="2458"/>
                    </a:cubicBezTo>
                    <a:lnTo>
                      <a:pt x="42" y="2521"/>
                    </a:lnTo>
                    <a:cubicBezTo>
                      <a:pt x="147" y="2647"/>
                      <a:pt x="294" y="2752"/>
                      <a:pt x="462" y="2752"/>
                    </a:cubicBezTo>
                    <a:lnTo>
                      <a:pt x="1764" y="2752"/>
                    </a:lnTo>
                    <a:cubicBezTo>
                      <a:pt x="1953" y="2752"/>
                      <a:pt x="2100" y="2668"/>
                      <a:pt x="2184" y="2521"/>
                    </a:cubicBezTo>
                    <a:lnTo>
                      <a:pt x="2835" y="1387"/>
                    </a:lnTo>
                    <a:cubicBezTo>
                      <a:pt x="2919" y="1219"/>
                      <a:pt x="2919" y="1051"/>
                      <a:pt x="2835" y="904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3"/>
              <p:cNvSpPr/>
              <p:nvPr/>
            </p:nvSpPr>
            <p:spPr>
              <a:xfrm>
                <a:off x="488895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6" y="1"/>
                    </a:moveTo>
                    <a:cubicBezTo>
                      <a:pt x="967" y="1"/>
                      <a:pt x="799" y="64"/>
                      <a:pt x="736" y="232"/>
                    </a:cubicBezTo>
                    <a:lnTo>
                      <a:pt x="64" y="1366"/>
                    </a:lnTo>
                    <a:cubicBezTo>
                      <a:pt x="1" y="1492"/>
                      <a:pt x="1" y="1681"/>
                      <a:pt x="64" y="1828"/>
                    </a:cubicBezTo>
                    <a:lnTo>
                      <a:pt x="673" y="2878"/>
                    </a:lnTo>
                    <a:lnTo>
                      <a:pt x="694" y="2941"/>
                    </a:lnTo>
                    <a:cubicBezTo>
                      <a:pt x="799" y="3067"/>
                      <a:pt x="967" y="3172"/>
                      <a:pt x="1114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592" y="1639"/>
                      <a:pt x="3592" y="1471"/>
                      <a:pt x="3529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3"/>
              <p:cNvSpPr/>
              <p:nvPr/>
            </p:nvSpPr>
            <p:spPr>
              <a:xfrm>
                <a:off x="49299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3"/>
              <p:cNvSpPr/>
              <p:nvPr/>
            </p:nvSpPr>
            <p:spPr>
              <a:xfrm>
                <a:off x="48952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0"/>
                    </a:moveTo>
                    <a:cubicBezTo>
                      <a:pt x="736" y="0"/>
                      <a:pt x="690" y="28"/>
                      <a:pt x="652" y="79"/>
                    </a:cubicBezTo>
                    <a:lnTo>
                      <a:pt x="64" y="1213"/>
                    </a:lnTo>
                    <a:cubicBezTo>
                      <a:pt x="1" y="1318"/>
                      <a:pt x="1" y="1423"/>
                      <a:pt x="64" y="1528"/>
                    </a:cubicBezTo>
                    <a:lnTo>
                      <a:pt x="652" y="2599"/>
                    </a:lnTo>
                    <a:cubicBezTo>
                      <a:pt x="694" y="2662"/>
                      <a:pt x="736" y="2683"/>
                      <a:pt x="799" y="2683"/>
                    </a:cubicBezTo>
                    <a:cubicBezTo>
                      <a:pt x="820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25" y="2452"/>
                    </a:cubicBezTo>
                    <a:lnTo>
                      <a:pt x="379" y="1444"/>
                    </a:lnTo>
                    <a:cubicBezTo>
                      <a:pt x="337" y="1402"/>
                      <a:pt x="337" y="1339"/>
                      <a:pt x="379" y="1297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2"/>
                      <a:pt x="809" y="0"/>
                      <a:pt x="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3"/>
              <p:cNvSpPr/>
              <p:nvPr/>
            </p:nvSpPr>
            <p:spPr>
              <a:xfrm>
                <a:off x="5021800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93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57" y="3172"/>
                    </a:lnTo>
                    <a:cubicBezTo>
                      <a:pt x="2625" y="3172"/>
                      <a:pt x="2793" y="3088"/>
                      <a:pt x="2877" y="2941"/>
                    </a:cubicBezTo>
                    <a:lnTo>
                      <a:pt x="3528" y="1807"/>
                    </a:lnTo>
                    <a:cubicBezTo>
                      <a:pt x="3612" y="1639"/>
                      <a:pt x="3612" y="1471"/>
                      <a:pt x="3549" y="1324"/>
                    </a:cubicBezTo>
                    <a:lnTo>
                      <a:pt x="3003" y="421"/>
                    </a:lnTo>
                    <a:lnTo>
                      <a:pt x="2898" y="232"/>
                    </a:lnTo>
                    <a:cubicBezTo>
                      <a:pt x="2793" y="64"/>
                      <a:pt x="2625" y="1"/>
                      <a:pt x="24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3"/>
              <p:cNvSpPr/>
              <p:nvPr/>
            </p:nvSpPr>
            <p:spPr>
              <a:xfrm>
                <a:off x="50627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3"/>
              <p:cNvSpPr/>
              <p:nvPr/>
            </p:nvSpPr>
            <p:spPr>
              <a:xfrm>
                <a:off x="502862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0"/>
                    </a:moveTo>
                    <a:cubicBezTo>
                      <a:pt x="727" y="0"/>
                      <a:pt x="689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819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24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2"/>
                      <a:pt x="798" y="0"/>
                      <a:pt x="7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3"/>
              <p:cNvSpPr/>
              <p:nvPr/>
            </p:nvSpPr>
            <p:spPr>
              <a:xfrm>
                <a:off x="5154625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6" y="1"/>
                    </a:moveTo>
                    <a:cubicBezTo>
                      <a:pt x="967" y="1"/>
                      <a:pt x="820" y="64"/>
                      <a:pt x="736" y="232"/>
                    </a:cubicBezTo>
                    <a:lnTo>
                      <a:pt x="85" y="1366"/>
                    </a:lnTo>
                    <a:cubicBezTo>
                      <a:pt x="1" y="1492"/>
                      <a:pt x="1" y="1681"/>
                      <a:pt x="85" y="1828"/>
                    </a:cubicBezTo>
                    <a:lnTo>
                      <a:pt x="673" y="2878"/>
                    </a:lnTo>
                    <a:lnTo>
                      <a:pt x="715" y="2941"/>
                    </a:lnTo>
                    <a:cubicBezTo>
                      <a:pt x="820" y="3067"/>
                      <a:pt x="967" y="3172"/>
                      <a:pt x="1135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613" y="1639"/>
                      <a:pt x="3613" y="1471"/>
                      <a:pt x="3550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3"/>
              <p:cNvSpPr/>
              <p:nvPr/>
            </p:nvSpPr>
            <p:spPr>
              <a:xfrm>
                <a:off x="51961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3"/>
              <p:cNvSpPr/>
              <p:nvPr/>
            </p:nvSpPr>
            <p:spPr>
              <a:xfrm>
                <a:off x="516197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0"/>
                    </a:moveTo>
                    <a:cubicBezTo>
                      <a:pt x="718" y="0"/>
                      <a:pt x="677" y="28"/>
                      <a:pt x="652" y="79"/>
                    </a:cubicBezTo>
                    <a:lnTo>
                      <a:pt x="43" y="1213"/>
                    </a:lnTo>
                    <a:cubicBezTo>
                      <a:pt x="1" y="1318"/>
                      <a:pt x="1" y="1423"/>
                      <a:pt x="43" y="1528"/>
                    </a:cubicBezTo>
                    <a:lnTo>
                      <a:pt x="652" y="2599"/>
                    </a:lnTo>
                    <a:cubicBezTo>
                      <a:pt x="673" y="2662"/>
                      <a:pt x="736" y="2683"/>
                      <a:pt x="778" y="2683"/>
                    </a:cubicBezTo>
                    <a:cubicBezTo>
                      <a:pt x="799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04" y="2452"/>
                    </a:cubicBezTo>
                    <a:lnTo>
                      <a:pt x="358" y="1444"/>
                    </a:lnTo>
                    <a:cubicBezTo>
                      <a:pt x="337" y="1402"/>
                      <a:pt x="337" y="1339"/>
                      <a:pt x="358" y="1297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2"/>
                      <a:pt x="795" y="0"/>
                      <a:pt x="7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3"/>
              <p:cNvSpPr/>
              <p:nvPr/>
            </p:nvSpPr>
            <p:spPr>
              <a:xfrm>
                <a:off x="4294075" y="3041775"/>
                <a:ext cx="58597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5836" extrusionOk="0">
                    <a:moveTo>
                      <a:pt x="1" y="0"/>
                    </a:moveTo>
                    <a:lnTo>
                      <a:pt x="1" y="15835"/>
                    </a:lnTo>
                    <a:lnTo>
                      <a:pt x="23439" y="15835"/>
                    </a:lnTo>
                    <a:lnTo>
                      <a:pt x="234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3"/>
              <p:cNvSpPr/>
              <p:nvPr/>
            </p:nvSpPr>
            <p:spPr>
              <a:xfrm>
                <a:off x="4294075" y="3041775"/>
                <a:ext cx="430050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836" extrusionOk="0">
                    <a:moveTo>
                      <a:pt x="14303" y="0"/>
                    </a:moveTo>
                    <a:cubicBezTo>
                      <a:pt x="12350" y="3612"/>
                      <a:pt x="7666" y="10984"/>
                      <a:pt x="967" y="14449"/>
                    </a:cubicBezTo>
                    <a:cubicBezTo>
                      <a:pt x="652" y="14638"/>
                      <a:pt x="316" y="14764"/>
                      <a:pt x="1" y="14932"/>
                    </a:cubicBezTo>
                    <a:lnTo>
                      <a:pt x="1" y="15835"/>
                    </a:lnTo>
                    <a:lnTo>
                      <a:pt x="3676" y="15835"/>
                    </a:lnTo>
                    <a:cubicBezTo>
                      <a:pt x="6721" y="13987"/>
                      <a:pt x="9304" y="11467"/>
                      <a:pt x="11363" y="8926"/>
                    </a:cubicBezTo>
                    <a:cubicBezTo>
                      <a:pt x="14366" y="5314"/>
                      <a:pt x="16340" y="1722"/>
                      <a:pt x="17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3"/>
              <p:cNvSpPr/>
              <p:nvPr/>
            </p:nvSpPr>
            <p:spPr>
              <a:xfrm>
                <a:off x="4330300" y="3099000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3"/>
              <p:cNvSpPr/>
              <p:nvPr/>
            </p:nvSpPr>
            <p:spPr>
              <a:xfrm>
                <a:off x="4330300" y="3127875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3"/>
              <p:cNvSpPr/>
              <p:nvPr/>
            </p:nvSpPr>
            <p:spPr>
              <a:xfrm>
                <a:off x="4330300" y="3156750"/>
                <a:ext cx="1664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6658" y="442"/>
                    </a:lnTo>
                    <a:lnTo>
                      <a:pt x="66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5" name="Google Shape;1895;p53"/>
          <p:cNvGrpSpPr/>
          <p:nvPr/>
        </p:nvGrpSpPr>
        <p:grpSpPr>
          <a:xfrm>
            <a:off x="5491959" y="2017363"/>
            <a:ext cx="798477" cy="796946"/>
            <a:chOff x="7300864" y="642535"/>
            <a:chExt cx="798477" cy="796946"/>
          </a:xfrm>
        </p:grpSpPr>
        <p:sp>
          <p:nvSpPr>
            <p:cNvPr id="1896" name="Google Shape;1896;p53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5633859" y="3235815"/>
            <a:ext cx="693913" cy="847457"/>
            <a:chOff x="7476963" y="3627165"/>
            <a:chExt cx="693913" cy="847457"/>
          </a:xfrm>
        </p:grpSpPr>
        <p:sp>
          <p:nvSpPr>
            <p:cNvPr id="1900" name="Google Shape;1900;p53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3"/>
          <p:cNvGrpSpPr/>
          <p:nvPr/>
        </p:nvGrpSpPr>
        <p:grpSpPr>
          <a:xfrm>
            <a:off x="6963369" y="3050669"/>
            <a:ext cx="798477" cy="796946"/>
            <a:chOff x="7632314" y="2652585"/>
            <a:chExt cx="798477" cy="796946"/>
          </a:xfrm>
        </p:grpSpPr>
        <p:sp>
          <p:nvSpPr>
            <p:cNvPr id="1904" name="Google Shape;1904;p53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candle&#10;&#10;Description automatically generated">
            <a:extLst>
              <a:ext uri="{FF2B5EF4-FFF2-40B4-BE49-F238E27FC236}">
                <a16:creationId xmlns:a16="http://schemas.microsoft.com/office/drawing/2014/main" id="{879D18A1-CC33-8C29-4364-C912DF5B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78" y="558682"/>
            <a:ext cx="3399997" cy="4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4" name="Google Shape;1114;p31"/>
          <p:cNvSpPr/>
          <p:nvPr/>
        </p:nvSpPr>
        <p:spPr>
          <a:xfrm>
            <a:off x="6792075" y="98607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31"/>
          <p:cNvGrpSpPr/>
          <p:nvPr/>
        </p:nvGrpSpPr>
        <p:grpSpPr>
          <a:xfrm rot="727871">
            <a:off x="6641905" y="1692457"/>
            <a:ext cx="1451309" cy="2291021"/>
            <a:chOff x="5538388" y="1733488"/>
            <a:chExt cx="611700" cy="965575"/>
          </a:xfrm>
        </p:grpSpPr>
        <p:sp>
          <p:nvSpPr>
            <p:cNvPr id="1118" name="Google Shape;1118;p31"/>
            <p:cNvSpPr/>
            <p:nvPr/>
          </p:nvSpPr>
          <p:spPr>
            <a:xfrm>
              <a:off x="5538388" y="1733488"/>
              <a:ext cx="611700" cy="965575"/>
            </a:xfrm>
            <a:custGeom>
              <a:avLst/>
              <a:gdLst/>
              <a:ahLst/>
              <a:cxnLst/>
              <a:rect l="l" t="t" r="r" b="b"/>
              <a:pathLst>
                <a:path w="24468" h="38623" extrusionOk="0">
                  <a:moveTo>
                    <a:pt x="2206" y="0"/>
                  </a:moveTo>
                  <a:cubicBezTo>
                    <a:pt x="967" y="0"/>
                    <a:pt x="1" y="1008"/>
                    <a:pt x="1" y="2206"/>
                  </a:cubicBezTo>
                  <a:lnTo>
                    <a:pt x="1" y="36417"/>
                  </a:lnTo>
                  <a:cubicBezTo>
                    <a:pt x="1" y="37636"/>
                    <a:pt x="1009" y="38623"/>
                    <a:pt x="2206" y="38623"/>
                  </a:cubicBezTo>
                  <a:lnTo>
                    <a:pt x="22262" y="38623"/>
                  </a:lnTo>
                  <a:cubicBezTo>
                    <a:pt x="23501" y="38623"/>
                    <a:pt x="24468" y="37615"/>
                    <a:pt x="24468" y="36417"/>
                  </a:cubicBezTo>
                  <a:lnTo>
                    <a:pt x="24468" y="2206"/>
                  </a:lnTo>
                  <a:cubicBezTo>
                    <a:pt x="24468" y="966"/>
                    <a:pt x="23480" y="0"/>
                    <a:pt x="22262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9" name="Google Shape;1119;p31"/>
            <p:cNvGrpSpPr/>
            <p:nvPr/>
          </p:nvGrpSpPr>
          <p:grpSpPr>
            <a:xfrm>
              <a:off x="5538398" y="1733511"/>
              <a:ext cx="611679" cy="965541"/>
              <a:chOff x="5538425" y="1733496"/>
              <a:chExt cx="1465450" cy="2313228"/>
            </a:xfrm>
          </p:grpSpPr>
          <p:sp>
            <p:nvSpPr>
              <p:cNvPr id="1120" name="Google Shape;1120;p31"/>
              <p:cNvSpPr/>
              <p:nvPr/>
            </p:nvSpPr>
            <p:spPr>
              <a:xfrm>
                <a:off x="6271749" y="1734754"/>
                <a:ext cx="732126" cy="2311970"/>
              </a:xfrm>
              <a:custGeom>
                <a:avLst/>
                <a:gdLst/>
                <a:ahLst/>
                <a:cxnLst/>
                <a:rect l="l" t="t" r="r" b="b"/>
                <a:pathLst>
                  <a:path w="12224" h="38602" extrusionOk="0">
                    <a:moveTo>
                      <a:pt x="1" y="0"/>
                    </a:moveTo>
                    <a:lnTo>
                      <a:pt x="1" y="38601"/>
                    </a:lnTo>
                    <a:lnTo>
                      <a:pt x="10019" y="38601"/>
                    </a:lnTo>
                    <a:cubicBezTo>
                      <a:pt x="11258" y="38601"/>
                      <a:pt x="12224" y="37614"/>
                      <a:pt x="12224" y="36396"/>
                    </a:cubicBezTo>
                    <a:lnTo>
                      <a:pt x="12224" y="2205"/>
                    </a:lnTo>
                    <a:cubicBezTo>
                      <a:pt x="12224" y="966"/>
                      <a:pt x="11237" y="0"/>
                      <a:pt x="100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538425" y="1733496"/>
                <a:ext cx="733384" cy="2313228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38623" extrusionOk="0">
                    <a:moveTo>
                      <a:pt x="2206" y="0"/>
                    </a:moveTo>
                    <a:cubicBezTo>
                      <a:pt x="967" y="0"/>
                      <a:pt x="1" y="1008"/>
                      <a:pt x="1" y="2205"/>
                    </a:cubicBezTo>
                    <a:lnTo>
                      <a:pt x="1" y="36417"/>
                    </a:lnTo>
                    <a:cubicBezTo>
                      <a:pt x="1" y="37656"/>
                      <a:pt x="1009" y="38622"/>
                      <a:pt x="2206" y="38622"/>
                    </a:cubicBezTo>
                    <a:lnTo>
                      <a:pt x="12245" y="38622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6452924" y="1892870"/>
                <a:ext cx="367321" cy="333302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5565" extrusionOk="0">
                    <a:moveTo>
                      <a:pt x="3099" y="1"/>
                    </a:moveTo>
                    <a:cubicBezTo>
                      <a:pt x="1829" y="1"/>
                      <a:pt x="665" y="864"/>
                      <a:pt x="357" y="2149"/>
                    </a:cubicBezTo>
                    <a:cubicBezTo>
                      <a:pt x="0" y="3640"/>
                      <a:pt x="924" y="5131"/>
                      <a:pt x="2436" y="5488"/>
                    </a:cubicBezTo>
                    <a:cubicBezTo>
                      <a:pt x="2653" y="5540"/>
                      <a:pt x="2869" y="5565"/>
                      <a:pt x="3082" y="5565"/>
                    </a:cubicBezTo>
                    <a:cubicBezTo>
                      <a:pt x="4337" y="5565"/>
                      <a:pt x="5470" y="4704"/>
                      <a:pt x="5776" y="3430"/>
                    </a:cubicBezTo>
                    <a:cubicBezTo>
                      <a:pt x="6133" y="1939"/>
                      <a:pt x="5209" y="427"/>
                      <a:pt x="3717" y="69"/>
                    </a:cubicBezTo>
                    <a:cubicBezTo>
                      <a:pt x="3511" y="23"/>
                      <a:pt x="3304" y="1"/>
                      <a:pt x="30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44789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68" y="0"/>
                    </a:moveTo>
                    <a:cubicBezTo>
                      <a:pt x="2812" y="0"/>
                      <a:pt x="2451" y="69"/>
                      <a:pt x="2100" y="213"/>
                    </a:cubicBezTo>
                    <a:cubicBezTo>
                      <a:pt x="672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290" y="648"/>
                      <a:pt x="4260" y="0"/>
                      <a:pt x="3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470532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4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6470532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93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3"/>
                    </a:cubicBezTo>
                    <a:cubicBezTo>
                      <a:pt x="5566" y="1260"/>
                      <a:pt x="4347" y="0"/>
                      <a:pt x="27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6470532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73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757332" y="1893649"/>
                <a:ext cx="366063" cy="33252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5552" extrusionOk="0">
                    <a:moveTo>
                      <a:pt x="3049" y="1"/>
                    </a:moveTo>
                    <a:cubicBezTo>
                      <a:pt x="1791" y="1"/>
                      <a:pt x="644" y="861"/>
                      <a:pt x="357" y="2136"/>
                    </a:cubicBezTo>
                    <a:cubicBezTo>
                      <a:pt x="0" y="3627"/>
                      <a:pt x="924" y="5139"/>
                      <a:pt x="2415" y="5475"/>
                    </a:cubicBezTo>
                    <a:cubicBezTo>
                      <a:pt x="2632" y="5527"/>
                      <a:pt x="2849" y="5552"/>
                      <a:pt x="3063" y="5552"/>
                    </a:cubicBezTo>
                    <a:cubicBezTo>
                      <a:pt x="4321" y="5552"/>
                      <a:pt x="5467" y="4691"/>
                      <a:pt x="5755" y="3417"/>
                    </a:cubicBezTo>
                    <a:cubicBezTo>
                      <a:pt x="6112" y="1926"/>
                      <a:pt x="5188" y="414"/>
                      <a:pt x="3696" y="77"/>
                    </a:cubicBezTo>
                    <a:cubicBezTo>
                      <a:pt x="3480" y="26"/>
                      <a:pt x="3263" y="1"/>
                      <a:pt x="30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75104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71" y="0"/>
                    </a:moveTo>
                    <a:cubicBezTo>
                      <a:pt x="2814" y="0"/>
                      <a:pt x="2451" y="69"/>
                      <a:pt x="2100" y="213"/>
                    </a:cubicBezTo>
                    <a:cubicBezTo>
                      <a:pt x="693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306" y="648"/>
                      <a:pt x="4268" y="0"/>
                      <a:pt x="3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5774941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4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5774941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72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3"/>
                    </a:cubicBezTo>
                    <a:cubicBezTo>
                      <a:pt x="5566" y="1260"/>
                      <a:pt x="4327" y="0"/>
                      <a:pt x="2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5774941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73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5847890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5808900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5847890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30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5808900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847890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5808900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5847890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5808900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5847890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5808900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6543481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505749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543481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29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6505749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6543481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505749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6543481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6505749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6543481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6505749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5846632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63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543481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42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5846632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63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543481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42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5846632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6543481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5846632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63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543481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42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5846632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543481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1"/>
          <p:cNvGrpSpPr/>
          <p:nvPr/>
        </p:nvGrpSpPr>
        <p:grpSpPr>
          <a:xfrm rot="-693273">
            <a:off x="1055953" y="2091937"/>
            <a:ext cx="914686" cy="1966362"/>
            <a:chOff x="3735850" y="68950"/>
            <a:chExt cx="494100" cy="1062200"/>
          </a:xfrm>
        </p:grpSpPr>
        <p:sp>
          <p:nvSpPr>
            <p:cNvPr id="1163" name="Google Shape;1163;p31"/>
            <p:cNvSpPr/>
            <p:nvPr/>
          </p:nvSpPr>
          <p:spPr>
            <a:xfrm>
              <a:off x="3735875" y="71600"/>
              <a:ext cx="494075" cy="1056925"/>
            </a:xfrm>
            <a:custGeom>
              <a:avLst/>
              <a:gdLst/>
              <a:ahLst/>
              <a:cxnLst/>
              <a:rect l="l" t="t" r="r" b="b"/>
              <a:pathLst>
                <a:path w="19763" h="42277" extrusionOk="0">
                  <a:moveTo>
                    <a:pt x="5377" y="0"/>
                  </a:moveTo>
                  <a:cubicBezTo>
                    <a:pt x="4620" y="0"/>
                    <a:pt x="4011" y="588"/>
                    <a:pt x="4011" y="1365"/>
                  </a:cubicBezTo>
                  <a:lnTo>
                    <a:pt x="4011" y="4872"/>
                  </a:lnTo>
                  <a:cubicBezTo>
                    <a:pt x="4011" y="5587"/>
                    <a:pt x="4536" y="6133"/>
                    <a:pt x="5229" y="6217"/>
                  </a:cubicBezTo>
                  <a:cubicBezTo>
                    <a:pt x="5271" y="7057"/>
                    <a:pt x="5293" y="8422"/>
                    <a:pt x="5061" y="9451"/>
                  </a:cubicBezTo>
                  <a:cubicBezTo>
                    <a:pt x="5040" y="9577"/>
                    <a:pt x="4977" y="9724"/>
                    <a:pt x="4956" y="9829"/>
                  </a:cubicBezTo>
                  <a:cubicBezTo>
                    <a:pt x="4872" y="10039"/>
                    <a:pt x="4809" y="10207"/>
                    <a:pt x="4704" y="10354"/>
                  </a:cubicBezTo>
                  <a:cubicBezTo>
                    <a:pt x="3822" y="11551"/>
                    <a:pt x="147" y="15352"/>
                    <a:pt x="84" y="18503"/>
                  </a:cubicBezTo>
                  <a:cubicBezTo>
                    <a:pt x="0" y="21065"/>
                    <a:pt x="42" y="34128"/>
                    <a:pt x="84" y="38664"/>
                  </a:cubicBezTo>
                  <a:cubicBezTo>
                    <a:pt x="21" y="39483"/>
                    <a:pt x="21" y="40029"/>
                    <a:pt x="21" y="40176"/>
                  </a:cubicBezTo>
                  <a:lnTo>
                    <a:pt x="21" y="40239"/>
                  </a:lnTo>
                  <a:lnTo>
                    <a:pt x="21" y="40344"/>
                  </a:lnTo>
                  <a:lnTo>
                    <a:pt x="21" y="40365"/>
                  </a:lnTo>
                  <a:cubicBezTo>
                    <a:pt x="21" y="40386"/>
                    <a:pt x="63" y="40428"/>
                    <a:pt x="63" y="40449"/>
                  </a:cubicBezTo>
                  <a:cubicBezTo>
                    <a:pt x="63" y="40449"/>
                    <a:pt x="63" y="40470"/>
                    <a:pt x="84" y="40470"/>
                  </a:cubicBezTo>
                  <a:cubicBezTo>
                    <a:pt x="84" y="40491"/>
                    <a:pt x="105" y="40533"/>
                    <a:pt x="105" y="40554"/>
                  </a:cubicBezTo>
                  <a:lnTo>
                    <a:pt x="126" y="40575"/>
                  </a:lnTo>
                  <a:cubicBezTo>
                    <a:pt x="147" y="40596"/>
                    <a:pt x="147" y="40638"/>
                    <a:pt x="189" y="40659"/>
                  </a:cubicBezTo>
                  <a:lnTo>
                    <a:pt x="210" y="40680"/>
                  </a:lnTo>
                  <a:lnTo>
                    <a:pt x="315" y="40785"/>
                  </a:lnTo>
                  <a:cubicBezTo>
                    <a:pt x="315" y="40785"/>
                    <a:pt x="336" y="40785"/>
                    <a:pt x="336" y="40806"/>
                  </a:cubicBezTo>
                  <a:cubicBezTo>
                    <a:pt x="357" y="40848"/>
                    <a:pt x="399" y="40869"/>
                    <a:pt x="441" y="40890"/>
                  </a:cubicBezTo>
                  <a:cubicBezTo>
                    <a:pt x="462" y="40890"/>
                    <a:pt x="462" y="40911"/>
                    <a:pt x="504" y="40911"/>
                  </a:cubicBezTo>
                  <a:cubicBezTo>
                    <a:pt x="525" y="40953"/>
                    <a:pt x="546" y="40974"/>
                    <a:pt x="609" y="40974"/>
                  </a:cubicBezTo>
                  <a:cubicBezTo>
                    <a:pt x="630" y="40974"/>
                    <a:pt x="630" y="40995"/>
                    <a:pt x="651" y="40995"/>
                  </a:cubicBezTo>
                  <a:cubicBezTo>
                    <a:pt x="672" y="41016"/>
                    <a:pt x="735" y="41016"/>
                    <a:pt x="756" y="41058"/>
                  </a:cubicBezTo>
                  <a:cubicBezTo>
                    <a:pt x="777" y="41058"/>
                    <a:pt x="819" y="41079"/>
                    <a:pt x="819" y="41079"/>
                  </a:cubicBezTo>
                  <a:cubicBezTo>
                    <a:pt x="861" y="41100"/>
                    <a:pt x="903" y="41121"/>
                    <a:pt x="945" y="41121"/>
                  </a:cubicBezTo>
                  <a:cubicBezTo>
                    <a:pt x="966" y="41121"/>
                    <a:pt x="966" y="41142"/>
                    <a:pt x="1008" y="41142"/>
                  </a:cubicBezTo>
                  <a:cubicBezTo>
                    <a:pt x="1050" y="41184"/>
                    <a:pt x="1134" y="41205"/>
                    <a:pt x="1218" y="41226"/>
                  </a:cubicBezTo>
                  <a:cubicBezTo>
                    <a:pt x="1239" y="41226"/>
                    <a:pt x="1239" y="41247"/>
                    <a:pt x="1260" y="41247"/>
                  </a:cubicBezTo>
                  <a:cubicBezTo>
                    <a:pt x="1323" y="41290"/>
                    <a:pt x="1365" y="41311"/>
                    <a:pt x="1428" y="41311"/>
                  </a:cubicBezTo>
                  <a:cubicBezTo>
                    <a:pt x="1449" y="41311"/>
                    <a:pt x="1470" y="41332"/>
                    <a:pt x="1491" y="41332"/>
                  </a:cubicBezTo>
                  <a:cubicBezTo>
                    <a:pt x="1554" y="41353"/>
                    <a:pt x="1596" y="41353"/>
                    <a:pt x="1659" y="41395"/>
                  </a:cubicBezTo>
                  <a:cubicBezTo>
                    <a:pt x="1680" y="41395"/>
                    <a:pt x="1701" y="41416"/>
                    <a:pt x="1764" y="41416"/>
                  </a:cubicBezTo>
                  <a:cubicBezTo>
                    <a:pt x="1806" y="41437"/>
                    <a:pt x="1869" y="41437"/>
                    <a:pt x="1911" y="41458"/>
                  </a:cubicBezTo>
                  <a:cubicBezTo>
                    <a:pt x="1932" y="41458"/>
                    <a:pt x="1974" y="41500"/>
                    <a:pt x="2016" y="41500"/>
                  </a:cubicBezTo>
                  <a:cubicBezTo>
                    <a:pt x="2079" y="41521"/>
                    <a:pt x="2163" y="41521"/>
                    <a:pt x="2205" y="41542"/>
                  </a:cubicBezTo>
                  <a:cubicBezTo>
                    <a:pt x="2226" y="41542"/>
                    <a:pt x="2268" y="41563"/>
                    <a:pt x="2289" y="41563"/>
                  </a:cubicBezTo>
                  <a:cubicBezTo>
                    <a:pt x="2352" y="41605"/>
                    <a:pt x="2478" y="41626"/>
                    <a:pt x="2562" y="41647"/>
                  </a:cubicBezTo>
                  <a:cubicBezTo>
                    <a:pt x="2604" y="41647"/>
                    <a:pt x="2646" y="41668"/>
                    <a:pt x="2688" y="41668"/>
                  </a:cubicBezTo>
                  <a:cubicBezTo>
                    <a:pt x="2730" y="41710"/>
                    <a:pt x="2814" y="41710"/>
                    <a:pt x="2856" y="41731"/>
                  </a:cubicBezTo>
                  <a:cubicBezTo>
                    <a:pt x="2919" y="41731"/>
                    <a:pt x="2940" y="41752"/>
                    <a:pt x="3003" y="41752"/>
                  </a:cubicBezTo>
                  <a:cubicBezTo>
                    <a:pt x="3045" y="41752"/>
                    <a:pt x="3108" y="41773"/>
                    <a:pt x="3171" y="41773"/>
                  </a:cubicBezTo>
                  <a:cubicBezTo>
                    <a:pt x="3234" y="41773"/>
                    <a:pt x="3276" y="41815"/>
                    <a:pt x="3339" y="41815"/>
                  </a:cubicBezTo>
                  <a:cubicBezTo>
                    <a:pt x="3381" y="41815"/>
                    <a:pt x="3444" y="41836"/>
                    <a:pt x="3486" y="41836"/>
                  </a:cubicBezTo>
                  <a:cubicBezTo>
                    <a:pt x="3549" y="41836"/>
                    <a:pt x="3591" y="41857"/>
                    <a:pt x="3654" y="41857"/>
                  </a:cubicBezTo>
                  <a:cubicBezTo>
                    <a:pt x="3696" y="41857"/>
                    <a:pt x="3759" y="41878"/>
                    <a:pt x="3801" y="41878"/>
                  </a:cubicBezTo>
                  <a:lnTo>
                    <a:pt x="4284" y="41962"/>
                  </a:lnTo>
                  <a:lnTo>
                    <a:pt x="4305" y="41962"/>
                  </a:lnTo>
                  <a:cubicBezTo>
                    <a:pt x="4389" y="41962"/>
                    <a:pt x="4494" y="41983"/>
                    <a:pt x="4557" y="41983"/>
                  </a:cubicBezTo>
                  <a:lnTo>
                    <a:pt x="4641" y="41983"/>
                  </a:lnTo>
                  <a:cubicBezTo>
                    <a:pt x="4725" y="41983"/>
                    <a:pt x="4830" y="42025"/>
                    <a:pt x="4935" y="42025"/>
                  </a:cubicBezTo>
                  <a:lnTo>
                    <a:pt x="5019" y="42025"/>
                  </a:lnTo>
                  <a:cubicBezTo>
                    <a:pt x="5124" y="42025"/>
                    <a:pt x="5229" y="42046"/>
                    <a:pt x="5335" y="42046"/>
                  </a:cubicBezTo>
                  <a:lnTo>
                    <a:pt x="5356" y="42046"/>
                  </a:lnTo>
                  <a:cubicBezTo>
                    <a:pt x="6112" y="42130"/>
                    <a:pt x="6952" y="42193"/>
                    <a:pt x="7813" y="42256"/>
                  </a:cubicBezTo>
                  <a:lnTo>
                    <a:pt x="7855" y="42256"/>
                  </a:lnTo>
                  <a:cubicBezTo>
                    <a:pt x="8023" y="42256"/>
                    <a:pt x="8233" y="42277"/>
                    <a:pt x="8443" y="42277"/>
                  </a:cubicBezTo>
                  <a:lnTo>
                    <a:pt x="9871" y="42277"/>
                  </a:lnTo>
                  <a:cubicBezTo>
                    <a:pt x="15310" y="42277"/>
                    <a:pt x="19679" y="41290"/>
                    <a:pt x="19679" y="40071"/>
                  </a:cubicBezTo>
                  <a:cubicBezTo>
                    <a:pt x="19679" y="40071"/>
                    <a:pt x="19763" y="21464"/>
                    <a:pt x="19679" y="18335"/>
                  </a:cubicBezTo>
                  <a:cubicBezTo>
                    <a:pt x="19679" y="18230"/>
                    <a:pt x="19679" y="18125"/>
                    <a:pt x="19658" y="18020"/>
                  </a:cubicBezTo>
                  <a:lnTo>
                    <a:pt x="19658" y="17936"/>
                  </a:lnTo>
                  <a:cubicBezTo>
                    <a:pt x="19658" y="17873"/>
                    <a:pt x="19637" y="17789"/>
                    <a:pt x="19637" y="17705"/>
                  </a:cubicBezTo>
                  <a:cubicBezTo>
                    <a:pt x="19637" y="17684"/>
                    <a:pt x="19616" y="17621"/>
                    <a:pt x="19616" y="17600"/>
                  </a:cubicBezTo>
                  <a:cubicBezTo>
                    <a:pt x="19616" y="17516"/>
                    <a:pt x="19595" y="17474"/>
                    <a:pt x="19553" y="17390"/>
                  </a:cubicBezTo>
                  <a:cubicBezTo>
                    <a:pt x="19553" y="17348"/>
                    <a:pt x="19532" y="17306"/>
                    <a:pt x="19532" y="17263"/>
                  </a:cubicBezTo>
                  <a:cubicBezTo>
                    <a:pt x="19511" y="17200"/>
                    <a:pt x="19511" y="17137"/>
                    <a:pt x="19490" y="17074"/>
                  </a:cubicBezTo>
                  <a:cubicBezTo>
                    <a:pt x="19490" y="17032"/>
                    <a:pt x="19448" y="16990"/>
                    <a:pt x="19448" y="16948"/>
                  </a:cubicBezTo>
                  <a:cubicBezTo>
                    <a:pt x="19427" y="16885"/>
                    <a:pt x="19427" y="16822"/>
                    <a:pt x="19406" y="16759"/>
                  </a:cubicBezTo>
                  <a:cubicBezTo>
                    <a:pt x="19385" y="16717"/>
                    <a:pt x="19385" y="16654"/>
                    <a:pt x="19343" y="16633"/>
                  </a:cubicBezTo>
                  <a:cubicBezTo>
                    <a:pt x="19322" y="16570"/>
                    <a:pt x="19301" y="16507"/>
                    <a:pt x="19301" y="16444"/>
                  </a:cubicBezTo>
                  <a:cubicBezTo>
                    <a:pt x="19280" y="16402"/>
                    <a:pt x="19280" y="16339"/>
                    <a:pt x="19238" y="16297"/>
                  </a:cubicBezTo>
                  <a:cubicBezTo>
                    <a:pt x="19217" y="16234"/>
                    <a:pt x="19196" y="16192"/>
                    <a:pt x="19175" y="16108"/>
                  </a:cubicBezTo>
                  <a:cubicBezTo>
                    <a:pt x="19133" y="16045"/>
                    <a:pt x="19112" y="16003"/>
                    <a:pt x="19112" y="15940"/>
                  </a:cubicBezTo>
                  <a:lnTo>
                    <a:pt x="19028" y="15793"/>
                  </a:lnTo>
                  <a:lnTo>
                    <a:pt x="18965" y="15625"/>
                  </a:lnTo>
                  <a:lnTo>
                    <a:pt x="18881" y="15478"/>
                  </a:lnTo>
                  <a:lnTo>
                    <a:pt x="18797" y="15310"/>
                  </a:lnTo>
                  <a:cubicBezTo>
                    <a:pt x="18776" y="15268"/>
                    <a:pt x="18755" y="15247"/>
                    <a:pt x="18713" y="15184"/>
                  </a:cubicBezTo>
                  <a:cubicBezTo>
                    <a:pt x="18692" y="15142"/>
                    <a:pt x="18671" y="15058"/>
                    <a:pt x="18608" y="14995"/>
                  </a:cubicBezTo>
                  <a:cubicBezTo>
                    <a:pt x="18587" y="14974"/>
                    <a:pt x="18566" y="14932"/>
                    <a:pt x="18566" y="14890"/>
                  </a:cubicBezTo>
                  <a:cubicBezTo>
                    <a:pt x="18440" y="14659"/>
                    <a:pt x="18272" y="14407"/>
                    <a:pt x="18125" y="14155"/>
                  </a:cubicBezTo>
                  <a:cubicBezTo>
                    <a:pt x="18125" y="14134"/>
                    <a:pt x="18083" y="14113"/>
                    <a:pt x="18083" y="14113"/>
                  </a:cubicBezTo>
                  <a:cubicBezTo>
                    <a:pt x="18041" y="14050"/>
                    <a:pt x="18020" y="13987"/>
                    <a:pt x="17957" y="13924"/>
                  </a:cubicBezTo>
                  <a:cubicBezTo>
                    <a:pt x="17936" y="13903"/>
                    <a:pt x="17915" y="13840"/>
                    <a:pt x="17873" y="13819"/>
                  </a:cubicBezTo>
                  <a:cubicBezTo>
                    <a:pt x="17852" y="13777"/>
                    <a:pt x="17810" y="13714"/>
                    <a:pt x="17768" y="13672"/>
                  </a:cubicBezTo>
                  <a:cubicBezTo>
                    <a:pt x="17747" y="13609"/>
                    <a:pt x="17726" y="13567"/>
                    <a:pt x="17663" y="13525"/>
                  </a:cubicBezTo>
                  <a:cubicBezTo>
                    <a:pt x="17642" y="13483"/>
                    <a:pt x="17621" y="13462"/>
                    <a:pt x="17558" y="13399"/>
                  </a:cubicBezTo>
                  <a:cubicBezTo>
                    <a:pt x="17516" y="13357"/>
                    <a:pt x="17474" y="13294"/>
                    <a:pt x="17432" y="13252"/>
                  </a:cubicBezTo>
                  <a:lnTo>
                    <a:pt x="17411" y="13210"/>
                  </a:lnTo>
                  <a:lnTo>
                    <a:pt x="17390" y="13189"/>
                  </a:lnTo>
                  <a:cubicBezTo>
                    <a:pt x="17285" y="13063"/>
                    <a:pt x="17179" y="12895"/>
                    <a:pt x="17074" y="12769"/>
                  </a:cubicBezTo>
                  <a:cubicBezTo>
                    <a:pt x="17032" y="12748"/>
                    <a:pt x="17011" y="12685"/>
                    <a:pt x="16990" y="12664"/>
                  </a:cubicBezTo>
                  <a:cubicBezTo>
                    <a:pt x="16906" y="12559"/>
                    <a:pt x="16822" y="12475"/>
                    <a:pt x="16780" y="12370"/>
                  </a:cubicBezTo>
                  <a:cubicBezTo>
                    <a:pt x="16696" y="12307"/>
                    <a:pt x="16654" y="12202"/>
                    <a:pt x="16570" y="12118"/>
                  </a:cubicBezTo>
                  <a:cubicBezTo>
                    <a:pt x="16528" y="12055"/>
                    <a:pt x="16507" y="12034"/>
                    <a:pt x="16465" y="11992"/>
                  </a:cubicBezTo>
                  <a:cubicBezTo>
                    <a:pt x="15856" y="11215"/>
                    <a:pt x="15331" y="10627"/>
                    <a:pt x="15058" y="10249"/>
                  </a:cubicBezTo>
                  <a:cubicBezTo>
                    <a:pt x="14428" y="9409"/>
                    <a:pt x="14470" y="7267"/>
                    <a:pt x="14533" y="6112"/>
                  </a:cubicBezTo>
                  <a:cubicBezTo>
                    <a:pt x="15226" y="6028"/>
                    <a:pt x="15751" y="5440"/>
                    <a:pt x="15751" y="4767"/>
                  </a:cubicBezTo>
                  <a:lnTo>
                    <a:pt x="15751" y="1365"/>
                  </a:lnTo>
                  <a:cubicBezTo>
                    <a:pt x="15751" y="588"/>
                    <a:pt x="15142" y="0"/>
                    <a:pt x="1438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1"/>
            <p:cNvGrpSpPr/>
            <p:nvPr/>
          </p:nvGrpSpPr>
          <p:grpSpPr>
            <a:xfrm>
              <a:off x="3735850" y="68950"/>
              <a:ext cx="494100" cy="1062200"/>
              <a:chOff x="4510925" y="1777975"/>
              <a:chExt cx="494100" cy="1062200"/>
            </a:xfrm>
          </p:grpSpPr>
          <p:sp>
            <p:nvSpPr>
              <p:cNvPr id="1165" name="Google Shape;1165;p31"/>
              <p:cNvSpPr/>
              <p:nvPr/>
            </p:nvSpPr>
            <p:spPr>
              <a:xfrm>
                <a:off x="4510925" y="1915025"/>
                <a:ext cx="494100" cy="925150"/>
              </a:xfrm>
              <a:custGeom>
                <a:avLst/>
                <a:gdLst/>
                <a:ahLst/>
                <a:cxnLst/>
                <a:rect l="l" t="t" r="r" b="b"/>
                <a:pathLst>
                  <a:path w="19764" h="37006" extrusionOk="0">
                    <a:moveTo>
                      <a:pt x="5104" y="0"/>
                    </a:moveTo>
                    <a:cubicBezTo>
                      <a:pt x="5104" y="0"/>
                      <a:pt x="5398" y="2416"/>
                      <a:pt x="5041" y="3991"/>
                    </a:cubicBezTo>
                    <a:cubicBezTo>
                      <a:pt x="4999" y="4117"/>
                      <a:pt x="4978" y="4264"/>
                      <a:pt x="4936" y="4390"/>
                    </a:cubicBezTo>
                    <a:cubicBezTo>
                      <a:pt x="4852" y="4600"/>
                      <a:pt x="4768" y="4789"/>
                      <a:pt x="4663" y="4915"/>
                    </a:cubicBezTo>
                    <a:cubicBezTo>
                      <a:pt x="3781" y="6091"/>
                      <a:pt x="105" y="9892"/>
                      <a:pt x="42" y="13042"/>
                    </a:cubicBezTo>
                    <a:cubicBezTo>
                      <a:pt x="0" y="15626"/>
                      <a:pt x="21" y="28668"/>
                      <a:pt x="42" y="33225"/>
                    </a:cubicBezTo>
                    <a:lnTo>
                      <a:pt x="42" y="34737"/>
                    </a:lnTo>
                    <a:lnTo>
                      <a:pt x="42" y="34800"/>
                    </a:lnTo>
                    <a:cubicBezTo>
                      <a:pt x="42" y="35997"/>
                      <a:pt x="4453" y="37005"/>
                      <a:pt x="9871" y="37005"/>
                    </a:cubicBezTo>
                    <a:cubicBezTo>
                      <a:pt x="15290" y="37005"/>
                      <a:pt x="19679" y="35997"/>
                      <a:pt x="19679" y="34800"/>
                    </a:cubicBezTo>
                    <a:cubicBezTo>
                      <a:pt x="19679" y="34800"/>
                      <a:pt x="19763" y="16172"/>
                      <a:pt x="19658" y="13084"/>
                    </a:cubicBezTo>
                    <a:cubicBezTo>
                      <a:pt x="19574" y="9934"/>
                      <a:pt x="15899" y="6112"/>
                      <a:pt x="15038" y="4936"/>
                    </a:cubicBezTo>
                    <a:cubicBezTo>
                      <a:pt x="14135" y="3739"/>
                      <a:pt x="14555" y="0"/>
                      <a:pt x="145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584950" y="2245275"/>
                <a:ext cx="334475" cy="428450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7138" extrusionOk="0">
                    <a:moveTo>
                      <a:pt x="1093" y="0"/>
                    </a:moveTo>
                    <a:cubicBezTo>
                      <a:pt x="505" y="0"/>
                      <a:pt x="1" y="505"/>
                      <a:pt x="1" y="1114"/>
                    </a:cubicBezTo>
                    <a:lnTo>
                      <a:pt x="1" y="16046"/>
                    </a:lnTo>
                    <a:cubicBezTo>
                      <a:pt x="1" y="16655"/>
                      <a:pt x="505" y="17138"/>
                      <a:pt x="1093" y="17138"/>
                    </a:cubicBezTo>
                    <a:lnTo>
                      <a:pt x="12287" y="17138"/>
                    </a:lnTo>
                    <a:cubicBezTo>
                      <a:pt x="12917" y="17138"/>
                      <a:pt x="13379" y="16655"/>
                      <a:pt x="13379" y="16046"/>
                    </a:cubicBezTo>
                    <a:lnTo>
                      <a:pt x="13379" y="1114"/>
                    </a:lnTo>
                    <a:cubicBezTo>
                      <a:pt x="13379" y="505"/>
                      <a:pt x="12896" y="0"/>
                      <a:pt x="12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651100" y="2358150"/>
                <a:ext cx="2021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8087" extrusionOk="0">
                    <a:moveTo>
                      <a:pt x="2962" y="1"/>
                    </a:moveTo>
                    <a:lnTo>
                      <a:pt x="2962" y="2962"/>
                    </a:lnTo>
                    <a:lnTo>
                      <a:pt x="1" y="2962"/>
                    </a:lnTo>
                    <a:lnTo>
                      <a:pt x="1" y="5146"/>
                    </a:lnTo>
                    <a:lnTo>
                      <a:pt x="2962" y="5146"/>
                    </a:lnTo>
                    <a:lnTo>
                      <a:pt x="2962" y="8087"/>
                    </a:lnTo>
                    <a:lnTo>
                      <a:pt x="5146" y="8087"/>
                    </a:lnTo>
                    <a:lnTo>
                      <a:pt x="5146" y="5146"/>
                    </a:lnTo>
                    <a:lnTo>
                      <a:pt x="8087" y="5146"/>
                    </a:lnTo>
                    <a:lnTo>
                      <a:pt x="8087" y="2962"/>
                    </a:lnTo>
                    <a:lnTo>
                      <a:pt x="5146" y="2962"/>
                    </a:lnTo>
                    <a:lnTo>
                      <a:pt x="5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4634300" y="2014775"/>
                <a:ext cx="1428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695" extrusionOk="0">
                    <a:moveTo>
                      <a:pt x="106" y="1"/>
                    </a:moveTo>
                    <a:cubicBezTo>
                      <a:pt x="64" y="148"/>
                      <a:pt x="43" y="274"/>
                      <a:pt x="1" y="400"/>
                    </a:cubicBezTo>
                    <a:cubicBezTo>
                      <a:pt x="1024" y="622"/>
                      <a:pt x="2013" y="695"/>
                      <a:pt x="2872" y="695"/>
                    </a:cubicBezTo>
                    <a:cubicBezTo>
                      <a:pt x="4535" y="695"/>
                      <a:pt x="5713" y="421"/>
                      <a:pt x="5713" y="421"/>
                    </a:cubicBezTo>
                    <a:lnTo>
                      <a:pt x="5713" y="421"/>
                    </a:lnTo>
                    <a:cubicBezTo>
                      <a:pt x="5390" y="428"/>
                      <a:pt x="5082" y="431"/>
                      <a:pt x="4786" y="431"/>
                    </a:cubicBezTo>
                    <a:cubicBezTo>
                      <a:pt x="2472" y="431"/>
                      <a:pt x="1000" y="224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4611200" y="1777975"/>
                <a:ext cx="293525" cy="156500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6260" extrusionOk="0">
                    <a:moveTo>
                      <a:pt x="1366" y="1"/>
                    </a:moveTo>
                    <a:cubicBezTo>
                      <a:pt x="589" y="1"/>
                      <a:pt x="1" y="610"/>
                      <a:pt x="1" y="1366"/>
                    </a:cubicBezTo>
                    <a:lnTo>
                      <a:pt x="1" y="4894"/>
                    </a:lnTo>
                    <a:cubicBezTo>
                      <a:pt x="1" y="5650"/>
                      <a:pt x="610" y="6259"/>
                      <a:pt x="1366" y="6259"/>
                    </a:cubicBezTo>
                    <a:lnTo>
                      <a:pt x="10376" y="6259"/>
                    </a:lnTo>
                    <a:cubicBezTo>
                      <a:pt x="11132" y="6259"/>
                      <a:pt x="11741" y="5650"/>
                      <a:pt x="11741" y="4894"/>
                    </a:cubicBezTo>
                    <a:lnTo>
                      <a:pt x="11741" y="1366"/>
                    </a:lnTo>
                    <a:cubicBezTo>
                      <a:pt x="11741" y="631"/>
                      <a:pt x="11132" y="1"/>
                      <a:pt x="10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0F34-9423-A0ED-50E9-ADDF389C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0" y="347745"/>
            <a:ext cx="2906708" cy="730200"/>
          </a:xfrm>
        </p:spPr>
        <p:txBody>
          <a:bodyPr/>
          <a:lstStyle/>
          <a:p>
            <a:pPr algn="l"/>
            <a:r>
              <a:rPr lang="en-US" sz="2400" dirty="0"/>
              <a:t>Data description:</a:t>
            </a:r>
            <a:endParaRPr lang="ar-E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E8AD5-E7FA-0FB9-ED51-D5656DCF5836}"/>
              </a:ext>
            </a:extLst>
          </p:cNvPr>
          <p:cNvSpPr txBox="1"/>
          <p:nvPr/>
        </p:nvSpPr>
        <p:spPr>
          <a:xfrm>
            <a:off x="921370" y="881582"/>
            <a:ext cx="8691024" cy="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large-scale drug combination interaction dataset that contains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over 2 million drug combinations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and their associated side effects. The dataset is based on 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STITCH database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, which contains information about the interactions between drugs and proteins.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4B927D-D114-2E2D-6481-513D61CB6CE3}"/>
              </a:ext>
            </a:extLst>
          </p:cNvPr>
          <p:cNvSpPr txBox="1">
            <a:spLocks/>
          </p:cNvSpPr>
          <p:nvPr/>
        </p:nvSpPr>
        <p:spPr>
          <a:xfrm>
            <a:off x="921370" y="3150484"/>
            <a:ext cx="2721719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/>
              <a:t>Source:</a:t>
            </a:r>
            <a:endParaRPr lang="ar-E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5D801-150E-566F-D690-85256A932B3F}"/>
              </a:ext>
            </a:extLst>
          </p:cNvPr>
          <p:cNvSpPr txBox="1"/>
          <p:nvPr/>
        </p:nvSpPr>
        <p:spPr>
          <a:xfrm>
            <a:off x="921370" y="3720040"/>
            <a:ext cx="862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SNAP Library (Stanford University).</a:t>
            </a:r>
          </a:p>
          <a:p>
            <a:pPr marL="285750" indent="-285750" algn="l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DisGeNET (Barcelona University).</a:t>
            </a:r>
          </a:p>
        </p:txBody>
      </p:sp>
      <p:pic>
        <p:nvPicPr>
          <p:cNvPr id="14" name="Picture 13" descr="A picture containing black, darkness, black and white, night&#10;&#10;Description automatically generated">
            <a:extLst>
              <a:ext uri="{FF2B5EF4-FFF2-40B4-BE49-F238E27FC236}">
                <a16:creationId xmlns:a16="http://schemas.microsoft.com/office/drawing/2014/main" id="{EB49EF9F-7FEE-4E60-CB03-BD7E63D81C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18" y="3338725"/>
            <a:ext cx="919797" cy="919797"/>
          </a:xfrm>
          <a:prstGeom prst="rect">
            <a:avLst/>
          </a:prstGeom>
        </p:spPr>
      </p:pic>
      <p:pic>
        <p:nvPicPr>
          <p:cNvPr id="16" name="Picture 15" descr="A person pointing at a presentation&#10;&#10;Description automatically generated with low confidence">
            <a:extLst>
              <a:ext uri="{FF2B5EF4-FFF2-40B4-BE49-F238E27FC236}">
                <a16:creationId xmlns:a16="http://schemas.microsoft.com/office/drawing/2014/main" id="{25F0D2A8-5F6E-EF49-CB53-568085DEC0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61" y="673191"/>
            <a:ext cx="632510" cy="632510"/>
          </a:xfrm>
          <a:prstGeom prst="rect">
            <a:avLst/>
          </a:prstGeom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4F2E2096-58E2-DC40-A100-A8EECCFDBE4D}"/>
              </a:ext>
            </a:extLst>
          </p:cNvPr>
          <p:cNvSpPr/>
          <p:nvPr/>
        </p:nvSpPr>
        <p:spPr>
          <a:xfrm>
            <a:off x="6172200" y="2571750"/>
            <a:ext cx="2493169" cy="1600200"/>
          </a:xfrm>
          <a:prstGeom prst="cloud">
            <a:avLst/>
          </a:prstGeom>
          <a:effectLst>
            <a:glow rad="228600">
              <a:srgbClr val="D15D2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Graphic 18" descr="Badge 8 with solid fill">
            <a:extLst>
              <a:ext uri="{FF2B5EF4-FFF2-40B4-BE49-F238E27FC236}">
                <a16:creationId xmlns:a16="http://schemas.microsoft.com/office/drawing/2014/main" id="{CBD973FB-ABDA-80DA-71C6-0C007F17F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75280">
            <a:off x="6493670" y="296994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36F76B-5652-670D-633E-B5B3D8B399C0}"/>
              </a:ext>
            </a:extLst>
          </p:cNvPr>
          <p:cNvSpPr txBox="1"/>
          <p:nvPr/>
        </p:nvSpPr>
        <p:spPr>
          <a:xfrm rot="20540278">
            <a:off x="7227841" y="2959266"/>
            <a:ext cx="100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27FF7-42AE-04C8-69FC-5CF372D7D94B}"/>
              </a:ext>
            </a:extLst>
          </p:cNvPr>
          <p:cNvSpPr txBox="1"/>
          <p:nvPr/>
        </p:nvSpPr>
        <p:spPr>
          <a:xfrm>
            <a:off x="921370" y="1920844"/>
            <a:ext cx="6082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Relations Based on: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STITCH ID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Polypharmacy Side Effect ID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Gene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59B75-DF07-AE1F-B043-0C46C58C4A13}"/>
              </a:ext>
            </a:extLst>
          </p:cNvPr>
          <p:cNvSpPr txBox="1"/>
          <p:nvPr/>
        </p:nvSpPr>
        <p:spPr>
          <a:xfrm>
            <a:off x="3734395" y="4653579"/>
            <a:ext cx="3337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600" u="sng" dirty="0">
                <a:solidFill>
                  <a:schemeClr val="bg1"/>
                </a:solidFill>
              </a:rPr>
              <a:t>http://snap.stanford.edu/decagon/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2B7C9-B9D1-73E1-E882-282B621A2AAE}"/>
              </a:ext>
            </a:extLst>
          </p:cNvPr>
          <p:cNvSpPr txBox="1"/>
          <p:nvPr/>
        </p:nvSpPr>
        <p:spPr>
          <a:xfrm>
            <a:off x="328614" y="4650410"/>
            <a:ext cx="3448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600" u="sng" dirty="0">
                <a:solidFill>
                  <a:schemeClr val="bg1"/>
                </a:solidFill>
              </a:rPr>
              <a:t>https://www.disgenet.org/downloads</a:t>
            </a:r>
          </a:p>
        </p:txBody>
      </p:sp>
    </p:spTree>
    <p:extLst>
      <p:ext uri="{BB962C8B-B14F-4D97-AF65-F5344CB8AC3E}">
        <p14:creationId xmlns:p14="http://schemas.microsoft.com/office/powerpoint/2010/main" val="148707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A8357EB8-3D69-4EEF-280C-3346D6DC2D50}"/>
              </a:ext>
            </a:extLst>
          </p:cNvPr>
          <p:cNvSpPr/>
          <p:nvPr/>
        </p:nvSpPr>
        <p:spPr>
          <a:xfrm>
            <a:off x="335756" y="185738"/>
            <a:ext cx="3550444" cy="2900361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56AC8A8-4173-0897-480F-3AEF47FC2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37639" r="27265" b="14862"/>
          <a:stretch/>
        </p:blipFill>
        <p:spPr>
          <a:xfrm>
            <a:off x="435768" y="628651"/>
            <a:ext cx="3296947" cy="2088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697E78DB-9D9D-E714-6613-872D3F8C5908}"/>
              </a:ext>
            </a:extLst>
          </p:cNvPr>
          <p:cNvSpPr/>
          <p:nvPr/>
        </p:nvSpPr>
        <p:spPr>
          <a:xfrm>
            <a:off x="5257800" y="185737"/>
            <a:ext cx="3550444" cy="2900361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90C81DA-8B06-02B7-2D98-2658B5BBD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2083" r="27344" b="14167"/>
          <a:stretch/>
        </p:blipFill>
        <p:spPr>
          <a:xfrm>
            <a:off x="5357813" y="321521"/>
            <a:ext cx="3350419" cy="26287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5694197F-182D-6DB1-2032-6F9BCA6C2EF4}"/>
              </a:ext>
            </a:extLst>
          </p:cNvPr>
          <p:cNvSpPr/>
          <p:nvPr/>
        </p:nvSpPr>
        <p:spPr>
          <a:xfrm>
            <a:off x="3017042" y="2031248"/>
            <a:ext cx="3550444" cy="2900361"/>
          </a:xfrm>
          <a:prstGeom prst="snip2Diag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1E343C9-6159-E264-392D-F66DD21D1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6" t="10799" r="27501" b="6018"/>
          <a:stretch/>
        </p:blipFill>
        <p:spPr>
          <a:xfrm>
            <a:off x="3555312" y="2168864"/>
            <a:ext cx="2586037" cy="26251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440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788029" y="1002986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163;p60">
            <a:extLst>
              <a:ext uri="{FF2B5EF4-FFF2-40B4-BE49-F238E27FC236}">
                <a16:creationId xmlns:a16="http://schemas.microsoft.com/office/drawing/2014/main" id="{1AB7C0D1-088F-B4C5-592E-7E71B0D87223}"/>
              </a:ext>
            </a:extLst>
          </p:cNvPr>
          <p:cNvGrpSpPr/>
          <p:nvPr/>
        </p:nvGrpSpPr>
        <p:grpSpPr>
          <a:xfrm>
            <a:off x="6771174" y="1210263"/>
            <a:ext cx="1592488" cy="1497759"/>
            <a:chOff x="1825800" y="1651625"/>
            <a:chExt cx="539989" cy="571775"/>
          </a:xfrm>
        </p:grpSpPr>
        <p:sp>
          <p:nvSpPr>
            <p:cNvPr id="11" name="Google Shape;2164;p60">
              <a:extLst>
                <a:ext uri="{FF2B5EF4-FFF2-40B4-BE49-F238E27FC236}">
                  <a16:creationId xmlns:a16="http://schemas.microsoft.com/office/drawing/2014/main" id="{FD788471-2DCC-914D-D984-DD5B3DAA85CC}"/>
                </a:ext>
              </a:extLst>
            </p:cNvPr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5;p60">
              <a:extLst>
                <a:ext uri="{FF2B5EF4-FFF2-40B4-BE49-F238E27FC236}">
                  <a16:creationId xmlns:a16="http://schemas.microsoft.com/office/drawing/2014/main" id="{08D37E07-2CD9-CC3C-836A-6224078B73AA}"/>
                </a:ext>
              </a:extLst>
            </p:cNvPr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66;p60">
              <a:extLst>
                <a:ext uri="{FF2B5EF4-FFF2-40B4-BE49-F238E27FC236}">
                  <a16:creationId xmlns:a16="http://schemas.microsoft.com/office/drawing/2014/main" id="{DB7F4E70-CC8B-C0E4-8B32-22268CD39254}"/>
                </a:ext>
              </a:extLst>
            </p:cNvPr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67;p60">
              <a:extLst>
                <a:ext uri="{FF2B5EF4-FFF2-40B4-BE49-F238E27FC236}">
                  <a16:creationId xmlns:a16="http://schemas.microsoft.com/office/drawing/2014/main" id="{D3B5C4AF-9A0B-DFA5-8221-2478A7A953CE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19;p34">
            <a:extLst>
              <a:ext uri="{FF2B5EF4-FFF2-40B4-BE49-F238E27FC236}">
                <a16:creationId xmlns:a16="http://schemas.microsoft.com/office/drawing/2014/main" id="{2A396F56-86EB-74D7-4BB4-6CE3388DF2F8}"/>
              </a:ext>
            </a:extLst>
          </p:cNvPr>
          <p:cNvGrpSpPr/>
          <p:nvPr/>
        </p:nvGrpSpPr>
        <p:grpSpPr>
          <a:xfrm>
            <a:off x="675187" y="2218510"/>
            <a:ext cx="798477" cy="796946"/>
            <a:chOff x="7300864" y="642535"/>
            <a:chExt cx="798477" cy="796946"/>
          </a:xfrm>
        </p:grpSpPr>
        <p:sp>
          <p:nvSpPr>
            <p:cNvPr id="16" name="Google Shape;1320;p34">
              <a:extLst>
                <a:ext uri="{FF2B5EF4-FFF2-40B4-BE49-F238E27FC236}">
                  <a16:creationId xmlns:a16="http://schemas.microsoft.com/office/drawing/2014/main" id="{CDD84310-B344-3D44-F710-5F2E27CF8157}"/>
                </a:ext>
              </a:extLst>
            </p:cNvPr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1;p34">
              <a:extLst>
                <a:ext uri="{FF2B5EF4-FFF2-40B4-BE49-F238E27FC236}">
                  <a16:creationId xmlns:a16="http://schemas.microsoft.com/office/drawing/2014/main" id="{C5FFE63C-7D3D-68CA-92A9-70431A304260}"/>
                </a:ext>
              </a:extLst>
            </p:cNvPr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2;p34">
              <a:extLst>
                <a:ext uri="{FF2B5EF4-FFF2-40B4-BE49-F238E27FC236}">
                  <a16:creationId xmlns:a16="http://schemas.microsoft.com/office/drawing/2014/main" id="{BD0094AA-3F20-A55D-97D4-CF63D1C901E9}"/>
                </a:ext>
              </a:extLst>
            </p:cNvPr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319;p34">
            <a:extLst>
              <a:ext uri="{FF2B5EF4-FFF2-40B4-BE49-F238E27FC236}">
                <a16:creationId xmlns:a16="http://schemas.microsoft.com/office/drawing/2014/main" id="{E36C8B3B-3D22-E264-5712-641271B35B02}"/>
              </a:ext>
            </a:extLst>
          </p:cNvPr>
          <p:cNvGrpSpPr/>
          <p:nvPr/>
        </p:nvGrpSpPr>
        <p:grpSpPr>
          <a:xfrm rot="15313983">
            <a:off x="6205831" y="3598841"/>
            <a:ext cx="798477" cy="796946"/>
            <a:chOff x="7300864" y="642535"/>
            <a:chExt cx="798477" cy="796946"/>
          </a:xfrm>
        </p:grpSpPr>
        <p:sp>
          <p:nvSpPr>
            <p:cNvPr id="24" name="Google Shape;1320;p34">
              <a:extLst>
                <a:ext uri="{FF2B5EF4-FFF2-40B4-BE49-F238E27FC236}">
                  <a16:creationId xmlns:a16="http://schemas.microsoft.com/office/drawing/2014/main" id="{44D2F975-FBF9-39FA-D2ED-9B9C71E60473}"/>
                </a:ext>
              </a:extLst>
            </p:cNvPr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21;p34">
              <a:extLst>
                <a:ext uri="{FF2B5EF4-FFF2-40B4-BE49-F238E27FC236}">
                  <a16:creationId xmlns:a16="http://schemas.microsoft.com/office/drawing/2014/main" id="{B08BB658-D97A-2F24-A40D-388ECFDB96AF}"/>
                </a:ext>
              </a:extLst>
            </p:cNvPr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2;p34">
              <a:extLst>
                <a:ext uri="{FF2B5EF4-FFF2-40B4-BE49-F238E27FC236}">
                  <a16:creationId xmlns:a16="http://schemas.microsoft.com/office/drawing/2014/main" id="{3125AF48-7CF5-6C61-739D-966716FDF2D6}"/>
                </a:ext>
              </a:extLst>
            </p:cNvPr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635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34D0CF-B5B9-CE17-1E86-C1585224ECD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35807" y="0"/>
            <a:ext cx="2343149" cy="600075"/>
          </a:xfrm>
        </p:spPr>
        <p:txBody>
          <a:bodyPr/>
          <a:lstStyle/>
          <a:p>
            <a:pPr algn="l"/>
            <a:r>
              <a:rPr lang="en-US" sz="2800" dirty="0"/>
              <a:t>Bar Plots:</a:t>
            </a:r>
            <a:endParaRPr lang="ar-EG" sz="2800" dirty="0"/>
          </a:p>
        </p:txBody>
      </p:sp>
      <p:pic>
        <p:nvPicPr>
          <p:cNvPr id="6" name="Picture 5" descr="A picture containing rectangle, screenshot, design&#10;&#10;Description automatically generated">
            <a:extLst>
              <a:ext uri="{FF2B5EF4-FFF2-40B4-BE49-F238E27FC236}">
                <a16:creationId xmlns:a16="http://schemas.microsoft.com/office/drawing/2014/main" id="{E5DFB1EC-608E-8557-1BA1-75CFB730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2" y="0"/>
            <a:ext cx="600075" cy="600075"/>
          </a:xfrm>
          <a:prstGeom prst="rect">
            <a:avLst/>
          </a:prstGeom>
        </p:spPr>
      </p:pic>
      <p:pic>
        <p:nvPicPr>
          <p:cNvPr id="8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70AE6FD-4DCC-FCEB-A1F8-37512577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2" y="600075"/>
            <a:ext cx="4055588" cy="3386138"/>
          </a:xfrm>
          <a:prstGeom prst="rect">
            <a:avLst/>
          </a:prstGeom>
        </p:spPr>
      </p:pic>
      <p:pic>
        <p:nvPicPr>
          <p:cNvPr id="10" name="Picture 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9978DF1-4379-E3E9-C78D-28DA2C5E3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95" y="600075"/>
            <a:ext cx="4055588" cy="3386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6FB8B6-2383-4C38-C64E-41A7A3545771}"/>
              </a:ext>
            </a:extLst>
          </p:cNvPr>
          <p:cNvSpPr txBox="1"/>
          <p:nvPr/>
        </p:nvSpPr>
        <p:spPr>
          <a:xfrm>
            <a:off x="135732" y="4229098"/>
            <a:ext cx="4129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Fig1: Illustrated the most repeated side effect names with interacted drugs.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DBA95-7D44-7B62-ED12-5FBF8FEAE2EF}"/>
              </a:ext>
            </a:extLst>
          </p:cNvPr>
          <p:cNvSpPr txBox="1"/>
          <p:nvPr/>
        </p:nvSpPr>
        <p:spPr>
          <a:xfrm>
            <a:off x="4791395" y="4229098"/>
            <a:ext cx="4129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Fig2: Illustrated the most repeated drugs id in STITCH database that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3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6FB8B6-2383-4C38-C64E-41A7A3545771}"/>
              </a:ext>
            </a:extLst>
          </p:cNvPr>
          <p:cNvSpPr txBox="1"/>
          <p:nvPr/>
        </p:nvSpPr>
        <p:spPr>
          <a:xfrm>
            <a:off x="135732" y="4333672"/>
            <a:ext cx="43719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Fig3: Illustrated the most repeated drugs id in STITCH that interacted with each other and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DBA95-7D44-7B62-ED12-5FBF8FEAE2EF}"/>
              </a:ext>
            </a:extLst>
          </p:cNvPr>
          <p:cNvSpPr txBox="1"/>
          <p:nvPr/>
        </p:nvSpPr>
        <p:spPr>
          <a:xfrm>
            <a:off x="4404734" y="4302513"/>
            <a:ext cx="4603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Fig4: Illustrated the number of genes that repeated with drugs id.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 descr="A picture containing text, screenshot, purple, diagram&#10;&#10;Description automatically generated">
            <a:extLst>
              <a:ext uri="{FF2B5EF4-FFF2-40B4-BE49-F238E27FC236}">
                <a16:creationId xmlns:a16="http://schemas.microsoft.com/office/drawing/2014/main" id="{91BE2051-43F5-EF56-CE7A-BF1290A5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2" y="128880"/>
            <a:ext cx="4186237" cy="4100218"/>
          </a:xfrm>
          <a:prstGeom prst="rect">
            <a:avLst/>
          </a:prstGeom>
        </p:spPr>
      </p:pic>
      <p:pic>
        <p:nvPicPr>
          <p:cNvPr id="15" name="Picture 1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8243BA0D-BDAD-82D3-61B8-E73E6233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06" y="128880"/>
            <a:ext cx="4626212" cy="41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Alcoholism Treatment Drugs Breakthrough by Slidesgo">
  <a:themeElements>
    <a:clrScheme name="Simple Light">
      <a:dk1>
        <a:srgbClr val="F8F6FF"/>
      </a:dk1>
      <a:lt1>
        <a:srgbClr val="1D0D8D"/>
      </a:lt1>
      <a:dk2>
        <a:srgbClr val="F46F25"/>
      </a:dk2>
      <a:lt2>
        <a:srgbClr val="FC462D"/>
      </a:lt2>
      <a:accent1>
        <a:srgbClr val="EFEEFC"/>
      </a:accent1>
      <a:accent2>
        <a:srgbClr val="9BA6E9"/>
      </a:accent2>
      <a:accent3>
        <a:srgbClr val="FFFFFF"/>
      </a:accent3>
      <a:accent4>
        <a:srgbClr val="F7D238"/>
      </a:accent4>
      <a:accent5>
        <a:srgbClr val="FFFFFF"/>
      </a:accent5>
      <a:accent6>
        <a:srgbClr val="FFFFFF"/>
      </a:accent6>
      <a:hlink>
        <a:srgbClr val="1D0D8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550</Words>
  <Application>Microsoft Office PowerPoint</Application>
  <PresentationFormat>On-screen Show (16:9)</PresentationFormat>
  <Paragraphs>92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Comic Sans MS</vt:lpstr>
      <vt:lpstr>Aharoni</vt:lpstr>
      <vt:lpstr>Arial</vt:lpstr>
      <vt:lpstr>Open Sans</vt:lpstr>
      <vt:lpstr>Wingdings</vt:lpstr>
      <vt:lpstr>Calibri</vt:lpstr>
      <vt:lpstr>Courier New</vt:lpstr>
      <vt:lpstr>Alcoholism Treatment Drugs Breakthrough by Slidesgo</vt:lpstr>
      <vt:lpstr>TEAM MEMBERS:</vt:lpstr>
      <vt:lpstr>Molecular network and polypharmacy Dataset  </vt:lpstr>
      <vt:lpstr>Contents:</vt:lpstr>
      <vt:lpstr>Introduction</vt:lpstr>
      <vt:lpstr>Data description:</vt:lpstr>
      <vt:lpstr>PowerPoint Presentation</vt:lpstr>
      <vt:lpstr>Plots</vt:lpstr>
      <vt:lpstr>Bar Plots:</vt:lpstr>
      <vt:lpstr>PowerPoint Presentation</vt:lpstr>
      <vt:lpstr>PowerPoint Presentation</vt:lpstr>
      <vt:lpstr>PowerPoint Presentation</vt:lpstr>
      <vt:lpstr>PowerPoint Presentation</vt:lpstr>
      <vt:lpstr>Find Queries</vt:lpstr>
      <vt:lpstr>PowerPoint Presentation</vt:lpstr>
      <vt:lpstr>PowerPoint Presentation</vt:lpstr>
      <vt:lpstr>Insert Queries</vt:lpstr>
      <vt:lpstr>PowerPoint Presentation</vt:lpstr>
      <vt:lpstr>PowerPoint Presentation</vt:lpstr>
      <vt:lpstr>Update Queries</vt:lpstr>
      <vt:lpstr>PowerPoint Presentation</vt:lpstr>
      <vt:lpstr>PowerPoint Presentation</vt:lpstr>
      <vt:lpstr>Delete Queries</vt:lpstr>
      <vt:lpstr>PowerPoint Presentation</vt:lpstr>
      <vt:lpstr>PowerPoint Presentation</vt:lpstr>
      <vt:lpstr>Aggregation Queries</vt:lpstr>
      <vt:lpstr>Map Reduce using Aggregation</vt:lpstr>
      <vt:lpstr>PowerPoint Presentation</vt:lpstr>
      <vt:lpstr>PowerPoint Presentation</vt:lpstr>
      <vt:lpstr>Random Queries</vt:lpstr>
      <vt:lpstr>PowerPoint Presentation</vt:lpstr>
      <vt:lpstr>PowerPoint Presentation</vt:lpstr>
      <vt:lpstr>Indexing</vt:lpstr>
      <vt:lpstr>PowerPoint Presentation</vt:lpstr>
      <vt:lpstr>PowerPoint Presentation</vt:lpstr>
      <vt:lpstr>Thanks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network and polypharmacy Dataset  </dc:title>
  <cp:lastModifiedBy>doaa 20367654</cp:lastModifiedBy>
  <cp:revision>47</cp:revision>
  <dcterms:modified xsi:type="dcterms:W3CDTF">2023-05-22T19:07:04Z</dcterms:modified>
</cp:coreProperties>
</file>